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2" r:id="rId2"/>
    <p:sldId id="263" r:id="rId3"/>
    <p:sldId id="278" r:id="rId4"/>
    <p:sldId id="264" r:id="rId5"/>
    <p:sldId id="326" r:id="rId6"/>
    <p:sldId id="327" r:id="rId7"/>
    <p:sldId id="328" r:id="rId8"/>
    <p:sldId id="282" r:id="rId9"/>
    <p:sldId id="28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294"/>
    <a:srgbClr val="A9D18E"/>
    <a:srgbClr val="F8CBAD"/>
    <a:srgbClr val="BDD7EE"/>
    <a:srgbClr val="E4D304"/>
    <a:srgbClr val="4472C4"/>
    <a:srgbClr val="70AD47"/>
    <a:srgbClr val="3F396D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99" y="4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uku Raja Irfan Radarma" userId="cf428174-95ba-4576-8554-3a3b8ffa52b7" providerId="ADAL" clId="{7963B2E8-FBDF-4E2F-AEEE-28CEEAAA31FC}"/>
    <pc:docChg chg="undo custSel addSld delSld modSld sldOrd">
      <pc:chgData name="Teuku Raja Irfan Radarma" userId="cf428174-95ba-4576-8554-3a3b8ffa52b7" providerId="ADAL" clId="{7963B2E8-FBDF-4E2F-AEEE-28CEEAAA31FC}" dt="2024-03-24T04:11:46.281" v="1883" actId="47"/>
      <pc:docMkLst>
        <pc:docMk/>
      </pc:docMkLst>
      <pc:sldChg chg="modSp mod">
        <pc:chgData name="Teuku Raja Irfan Radarma" userId="cf428174-95ba-4576-8554-3a3b8ffa52b7" providerId="ADAL" clId="{7963B2E8-FBDF-4E2F-AEEE-28CEEAAA31FC}" dt="2024-03-23T20:41:10.245" v="24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7963B2E8-FBDF-4E2F-AEEE-28CEEAAA31FC}" dt="2024-03-23T20:41:10.245" v="24" actId="20577"/>
          <ac:spMkLst>
            <pc:docMk/>
            <pc:sldMk cId="911610319" sldId="262"/>
            <ac:spMk id="3" creationId="{B17BBDE0-3A4E-3EA2-60B0-F9756E347209}"/>
          </ac:spMkLst>
        </pc:spChg>
        <pc:spChg chg="mod">
          <ac:chgData name="Teuku Raja Irfan Radarma" userId="cf428174-95ba-4576-8554-3a3b8ffa52b7" providerId="ADAL" clId="{7963B2E8-FBDF-4E2F-AEEE-28CEEAAA31FC}" dt="2024-03-23T20:41:04.103" v="1" actId="20577"/>
          <ac:spMkLst>
            <pc:docMk/>
            <pc:sldMk cId="911610319" sldId="262"/>
            <ac:spMk id="4" creationId="{FFCC89D4-8169-77D5-D53F-1E998B469C40}"/>
          </ac:spMkLst>
        </pc:spChg>
      </pc:sldChg>
      <pc:sldChg chg="modSp mod">
        <pc:chgData name="Teuku Raja Irfan Radarma" userId="cf428174-95ba-4576-8554-3a3b8ffa52b7" providerId="ADAL" clId="{7963B2E8-FBDF-4E2F-AEEE-28CEEAAA31FC}" dt="2024-03-23T23:32:55.935" v="929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7963B2E8-FBDF-4E2F-AEEE-28CEEAAA31FC}" dt="2024-03-23T23:32:55.935" v="929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modSp mod">
        <pc:chgData name="Teuku Raja Irfan Radarma" userId="cf428174-95ba-4576-8554-3a3b8ffa52b7" providerId="ADAL" clId="{7963B2E8-FBDF-4E2F-AEEE-28CEEAAA31FC}" dt="2024-03-23T22:55:13.691" v="782" actId="20577"/>
        <pc:sldMkLst>
          <pc:docMk/>
          <pc:sldMk cId="1457204914" sldId="264"/>
        </pc:sldMkLst>
        <pc:spChg chg="mod">
          <ac:chgData name="Teuku Raja Irfan Radarma" userId="cf428174-95ba-4576-8554-3a3b8ffa52b7" providerId="ADAL" clId="{7963B2E8-FBDF-4E2F-AEEE-28CEEAAA31FC}" dt="2024-03-23T22:55:13.691" v="782" actId="20577"/>
          <ac:spMkLst>
            <pc:docMk/>
            <pc:sldMk cId="1457204914" sldId="264"/>
            <ac:spMk id="2" creationId="{7E958052-05B2-9F29-B874-84F80A24B16B}"/>
          </ac:spMkLst>
        </pc:spChg>
        <pc:spChg chg="mod">
          <ac:chgData name="Teuku Raja Irfan Radarma" userId="cf428174-95ba-4576-8554-3a3b8ffa52b7" providerId="ADAL" clId="{7963B2E8-FBDF-4E2F-AEEE-28CEEAAA31FC}" dt="2024-03-23T22:13:08.785" v="301" actId="20577"/>
          <ac:spMkLst>
            <pc:docMk/>
            <pc:sldMk cId="1457204914" sldId="264"/>
            <ac:spMk id="3" creationId="{ED136815-6D1A-2136-FEB7-5B68FA9A3B40}"/>
          </ac:spMkLst>
        </pc:spChg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57847258" sldId="270"/>
        </pc:sldMkLst>
      </pc:sldChg>
      <pc:sldChg chg="modSp mod">
        <pc:chgData name="Teuku Raja Irfan Radarma" userId="cf428174-95ba-4576-8554-3a3b8ffa52b7" providerId="ADAL" clId="{7963B2E8-FBDF-4E2F-AEEE-28CEEAAA31FC}" dt="2024-03-23T22:12:17.917" v="169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7963B2E8-FBDF-4E2F-AEEE-28CEEAAA31FC}" dt="2024-03-23T22:12:17.917" v="169" actId="207"/>
          <ac:spMkLst>
            <pc:docMk/>
            <pc:sldMk cId="3722240106" sldId="278"/>
            <ac:spMk id="64" creationId="{C5A53A20-A941-4531-8593-0A7B3A41BBF9}"/>
          </ac:spMkLst>
        </pc:spChg>
        <pc:spChg chg="mod">
          <ac:chgData name="Teuku Raja Irfan Radarma" userId="cf428174-95ba-4576-8554-3a3b8ffa52b7" providerId="ADAL" clId="{7963B2E8-FBDF-4E2F-AEEE-28CEEAAA31FC}" dt="2024-03-23T22:12:13.026" v="168" actId="207"/>
          <ac:spMkLst>
            <pc:docMk/>
            <pc:sldMk cId="3722240106" sldId="278"/>
            <ac:spMk id="66" creationId="{39531F7F-A1E4-4804-8E24-D3A846B8D616}"/>
          </ac:spMkLst>
        </pc:spChg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4165028976" sldId="279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3873052231" sldId="338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1659406012" sldId="339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1451480891" sldId="340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857162080" sldId="341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605888824" sldId="342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69992873" sldId="343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1857491252" sldId="344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3804349840" sldId="345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286525469" sldId="347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487141962" sldId="348"/>
        </pc:sldMkLst>
      </pc:sldChg>
      <pc:sldChg chg="del">
        <pc:chgData name="Teuku Raja Irfan Radarma" userId="cf428174-95ba-4576-8554-3a3b8ffa52b7" providerId="ADAL" clId="{7963B2E8-FBDF-4E2F-AEEE-28CEEAAA31FC}" dt="2024-03-24T04:11:46.281" v="1883" actId="47"/>
        <pc:sldMkLst>
          <pc:docMk/>
          <pc:sldMk cId="2683767288" sldId="350"/>
        </pc:sldMkLst>
      </pc:sldChg>
      <pc:sldChg chg="addSp delSp modSp new mod">
        <pc:chgData name="Teuku Raja Irfan Radarma" userId="cf428174-95ba-4576-8554-3a3b8ffa52b7" providerId="ADAL" clId="{7963B2E8-FBDF-4E2F-AEEE-28CEEAAA31FC}" dt="2024-03-23T22:52:42.136" v="771" actId="1076"/>
        <pc:sldMkLst>
          <pc:docMk/>
          <pc:sldMk cId="902416801" sldId="351"/>
        </pc:sldMkLst>
        <pc:spChg chg="mod">
          <ac:chgData name="Teuku Raja Irfan Radarma" userId="cf428174-95ba-4576-8554-3a3b8ffa52b7" providerId="ADAL" clId="{7963B2E8-FBDF-4E2F-AEEE-28CEEAAA31FC}" dt="2024-03-23T22:13:59.386" v="330" actId="20577"/>
          <ac:spMkLst>
            <pc:docMk/>
            <pc:sldMk cId="902416801" sldId="351"/>
            <ac:spMk id="2" creationId="{3927B70E-8B5A-870F-044B-17258794505C}"/>
          </ac:spMkLst>
        </pc:spChg>
        <pc:spChg chg="del">
          <ac:chgData name="Teuku Raja Irfan Radarma" userId="cf428174-95ba-4576-8554-3a3b8ffa52b7" providerId="ADAL" clId="{7963B2E8-FBDF-4E2F-AEEE-28CEEAAA31FC}" dt="2024-03-23T22:37:51.340" v="341" actId="478"/>
          <ac:spMkLst>
            <pc:docMk/>
            <pc:sldMk cId="902416801" sldId="351"/>
            <ac:spMk id="3" creationId="{B1E80882-0F31-F17A-91CD-62D5377B5F64}"/>
          </ac:spMkLst>
        </pc:spChg>
        <pc:spChg chg="add mod">
          <ac:chgData name="Teuku Raja Irfan Radarma" userId="cf428174-95ba-4576-8554-3a3b8ffa52b7" providerId="ADAL" clId="{7963B2E8-FBDF-4E2F-AEEE-28CEEAAA31FC}" dt="2024-03-23T22:52:42.136" v="771" actId="1076"/>
          <ac:spMkLst>
            <pc:docMk/>
            <pc:sldMk cId="902416801" sldId="351"/>
            <ac:spMk id="9" creationId="{186EA0B5-7AB5-4F45-8CAE-1F1C4E57C142}"/>
          </ac:spMkLst>
        </pc:spChg>
        <pc:graphicFrameChg chg="add mod modGraphic">
          <ac:chgData name="Teuku Raja Irfan Radarma" userId="cf428174-95ba-4576-8554-3a3b8ffa52b7" providerId="ADAL" clId="{7963B2E8-FBDF-4E2F-AEEE-28CEEAAA31FC}" dt="2024-03-23T22:42:06.132" v="644" actId="1076"/>
          <ac:graphicFrameMkLst>
            <pc:docMk/>
            <pc:sldMk cId="902416801" sldId="351"/>
            <ac:graphicFrameMk id="5" creationId="{FBC783F8-BEC4-732F-1304-829265C98D4F}"/>
          </ac:graphicFrameMkLst>
        </pc:graphicFrameChg>
        <pc:graphicFrameChg chg="add mod">
          <ac:chgData name="Teuku Raja Irfan Radarma" userId="cf428174-95ba-4576-8554-3a3b8ffa52b7" providerId="ADAL" clId="{7963B2E8-FBDF-4E2F-AEEE-28CEEAAA31FC}" dt="2024-03-23T22:40:50.859" v="634" actId="571"/>
          <ac:graphicFrameMkLst>
            <pc:docMk/>
            <pc:sldMk cId="902416801" sldId="351"/>
            <ac:graphicFrameMk id="6" creationId="{BEF69573-7B83-D6C0-3427-A891D8A32554}"/>
          </ac:graphicFrameMkLst>
        </pc:graphicFrameChg>
        <pc:graphicFrameChg chg="add mod modGraphic">
          <ac:chgData name="Teuku Raja Irfan Radarma" userId="cf428174-95ba-4576-8554-3a3b8ffa52b7" providerId="ADAL" clId="{7963B2E8-FBDF-4E2F-AEEE-28CEEAAA31FC}" dt="2024-03-23T22:42:23.109" v="650" actId="1076"/>
          <ac:graphicFrameMkLst>
            <pc:docMk/>
            <pc:sldMk cId="902416801" sldId="351"/>
            <ac:graphicFrameMk id="7" creationId="{56243B5F-6C6C-2D02-D788-B75251D36267}"/>
          </ac:graphicFrameMkLst>
        </pc:graphicFrameChg>
      </pc:sldChg>
      <pc:sldChg chg="addSp delSp modSp new mod">
        <pc:chgData name="Teuku Raja Irfan Radarma" userId="cf428174-95ba-4576-8554-3a3b8ffa52b7" providerId="ADAL" clId="{7963B2E8-FBDF-4E2F-AEEE-28CEEAAA31FC}" dt="2024-03-23T22:49:31.898" v="737" actId="14100"/>
        <pc:sldMkLst>
          <pc:docMk/>
          <pc:sldMk cId="1943788893" sldId="352"/>
        </pc:sldMkLst>
        <pc:spChg chg="mod">
          <ac:chgData name="Teuku Raja Irfan Radarma" userId="cf428174-95ba-4576-8554-3a3b8ffa52b7" providerId="ADAL" clId="{7963B2E8-FBDF-4E2F-AEEE-28CEEAAA31FC}" dt="2024-03-23T22:44:51.292" v="678" actId="20577"/>
          <ac:spMkLst>
            <pc:docMk/>
            <pc:sldMk cId="1943788893" sldId="352"/>
            <ac:spMk id="2" creationId="{7FB2E284-D86F-B2E0-D8BA-BCD8B58013F6}"/>
          </ac:spMkLst>
        </pc:spChg>
        <pc:spChg chg="del mod">
          <ac:chgData name="Teuku Raja Irfan Radarma" userId="cf428174-95ba-4576-8554-3a3b8ffa52b7" providerId="ADAL" clId="{7963B2E8-FBDF-4E2F-AEEE-28CEEAAA31FC}" dt="2024-03-23T22:48:58.554" v="728" actId="478"/>
          <ac:spMkLst>
            <pc:docMk/>
            <pc:sldMk cId="1943788893" sldId="352"/>
            <ac:spMk id="3" creationId="{88FE7321-A05C-137B-6E22-6480097AE276}"/>
          </ac:spMkLst>
        </pc:spChg>
        <pc:spChg chg="add del mod">
          <ac:chgData name="Teuku Raja Irfan Radarma" userId="cf428174-95ba-4576-8554-3a3b8ffa52b7" providerId="ADAL" clId="{7963B2E8-FBDF-4E2F-AEEE-28CEEAAA31FC}" dt="2024-03-23T22:49:00.663" v="729" actId="478"/>
          <ac:spMkLst>
            <pc:docMk/>
            <pc:sldMk cId="1943788893" sldId="352"/>
            <ac:spMk id="7" creationId="{F3A16FB4-7BA1-2C9E-42DC-64BC253AEEBE}"/>
          </ac:spMkLst>
        </pc:spChg>
        <pc:graphicFrameChg chg="add mod modGraphic">
          <ac:chgData name="Teuku Raja Irfan Radarma" userId="cf428174-95ba-4576-8554-3a3b8ffa52b7" providerId="ADAL" clId="{7963B2E8-FBDF-4E2F-AEEE-28CEEAAA31FC}" dt="2024-03-23T22:49:31.898" v="737" actId="14100"/>
          <ac:graphicFrameMkLst>
            <pc:docMk/>
            <pc:sldMk cId="1943788893" sldId="352"/>
            <ac:graphicFrameMk id="5" creationId="{96842CA9-6670-A878-22F1-A7F69EBDD3CC}"/>
          </ac:graphicFrameMkLst>
        </pc:graphicFrameChg>
      </pc:sldChg>
      <pc:sldChg chg="modSp add mod">
        <pc:chgData name="Teuku Raja Irfan Radarma" userId="cf428174-95ba-4576-8554-3a3b8ffa52b7" providerId="ADAL" clId="{7963B2E8-FBDF-4E2F-AEEE-28CEEAAA31FC}" dt="2024-03-23T22:52:06.706" v="764" actId="2165"/>
        <pc:sldMkLst>
          <pc:docMk/>
          <pc:sldMk cId="73170325" sldId="353"/>
        </pc:sldMkLst>
        <pc:spChg chg="mod">
          <ac:chgData name="Teuku Raja Irfan Radarma" userId="cf428174-95ba-4576-8554-3a3b8ffa52b7" providerId="ADAL" clId="{7963B2E8-FBDF-4E2F-AEEE-28CEEAAA31FC}" dt="2024-03-23T22:49:54.929" v="744" actId="20577"/>
          <ac:spMkLst>
            <pc:docMk/>
            <pc:sldMk cId="73170325" sldId="353"/>
            <ac:spMk id="2" creationId="{7FB2E284-D86F-B2E0-D8BA-BCD8B58013F6}"/>
          </ac:spMkLst>
        </pc:spChg>
        <pc:graphicFrameChg chg="mod modGraphic">
          <ac:chgData name="Teuku Raja Irfan Radarma" userId="cf428174-95ba-4576-8554-3a3b8ffa52b7" providerId="ADAL" clId="{7963B2E8-FBDF-4E2F-AEEE-28CEEAAA31FC}" dt="2024-03-23T22:52:06.706" v="764" actId="2165"/>
          <ac:graphicFrameMkLst>
            <pc:docMk/>
            <pc:sldMk cId="73170325" sldId="353"/>
            <ac:graphicFrameMk id="5" creationId="{96842CA9-6670-A878-22F1-A7F69EBDD3CC}"/>
          </ac:graphicFrameMkLst>
        </pc:graphicFrameChg>
      </pc:sldChg>
      <pc:sldChg chg="modSp add mod">
        <pc:chgData name="Teuku Raja Irfan Radarma" userId="cf428174-95ba-4576-8554-3a3b8ffa52b7" providerId="ADAL" clId="{7963B2E8-FBDF-4E2F-AEEE-28CEEAAA31FC}" dt="2024-03-23T22:52:21.576" v="769" actId="20577"/>
        <pc:sldMkLst>
          <pc:docMk/>
          <pc:sldMk cId="3626562259" sldId="354"/>
        </pc:sldMkLst>
        <pc:spChg chg="mod">
          <ac:chgData name="Teuku Raja Irfan Radarma" userId="cf428174-95ba-4576-8554-3a3b8ffa52b7" providerId="ADAL" clId="{7963B2E8-FBDF-4E2F-AEEE-28CEEAAA31FC}" dt="2024-03-23T22:52:21.576" v="769" actId="20577"/>
          <ac:spMkLst>
            <pc:docMk/>
            <pc:sldMk cId="3626562259" sldId="354"/>
            <ac:spMk id="2" creationId="{7FB2E284-D86F-B2E0-D8BA-BCD8B58013F6}"/>
          </ac:spMkLst>
        </pc:spChg>
        <pc:graphicFrameChg chg="modGraphic">
          <ac:chgData name="Teuku Raja Irfan Radarma" userId="cf428174-95ba-4576-8554-3a3b8ffa52b7" providerId="ADAL" clId="{7963B2E8-FBDF-4E2F-AEEE-28CEEAAA31FC}" dt="2024-03-23T22:52:11.488" v="765" actId="2165"/>
          <ac:graphicFrameMkLst>
            <pc:docMk/>
            <pc:sldMk cId="3626562259" sldId="354"/>
            <ac:graphicFrameMk id="5" creationId="{96842CA9-6670-A878-22F1-A7F69EBDD3CC}"/>
          </ac:graphicFrameMkLst>
        </pc:graphicFrameChg>
      </pc:sldChg>
      <pc:sldChg chg="modSp new mod">
        <pc:chgData name="Teuku Raja Irfan Radarma" userId="cf428174-95ba-4576-8554-3a3b8ffa52b7" providerId="ADAL" clId="{7963B2E8-FBDF-4E2F-AEEE-28CEEAAA31FC}" dt="2024-03-23T23:32:37.121" v="886" actId="20577"/>
        <pc:sldMkLst>
          <pc:docMk/>
          <pc:sldMk cId="1779853274" sldId="355"/>
        </pc:sldMkLst>
        <pc:spChg chg="mod">
          <ac:chgData name="Teuku Raja Irfan Radarma" userId="cf428174-95ba-4576-8554-3a3b8ffa52b7" providerId="ADAL" clId="{7963B2E8-FBDF-4E2F-AEEE-28CEEAAA31FC}" dt="2024-03-23T23:32:24.835" v="863" actId="20577"/>
          <ac:spMkLst>
            <pc:docMk/>
            <pc:sldMk cId="1779853274" sldId="355"/>
            <ac:spMk id="2" creationId="{D34CE737-99B1-52F6-10FE-941392542793}"/>
          </ac:spMkLst>
        </pc:spChg>
        <pc:spChg chg="mod">
          <ac:chgData name="Teuku Raja Irfan Radarma" userId="cf428174-95ba-4576-8554-3a3b8ffa52b7" providerId="ADAL" clId="{7963B2E8-FBDF-4E2F-AEEE-28CEEAAA31FC}" dt="2024-03-23T23:32:37.121" v="886" actId="20577"/>
          <ac:spMkLst>
            <pc:docMk/>
            <pc:sldMk cId="1779853274" sldId="355"/>
            <ac:spMk id="3" creationId="{5D94C0FF-D45E-6285-07AD-7A7CBC96473B}"/>
          </ac:spMkLst>
        </pc:spChg>
      </pc:sldChg>
      <pc:sldChg chg="new del">
        <pc:chgData name="Teuku Raja Irfan Radarma" userId="cf428174-95ba-4576-8554-3a3b8ffa52b7" providerId="ADAL" clId="{7963B2E8-FBDF-4E2F-AEEE-28CEEAAA31FC}" dt="2024-03-23T23:32:08.802" v="812" actId="680"/>
        <pc:sldMkLst>
          <pc:docMk/>
          <pc:sldMk cId="2947810459" sldId="355"/>
        </pc:sldMkLst>
      </pc:sldChg>
      <pc:sldChg chg="modSp new mod ord">
        <pc:chgData name="Teuku Raja Irfan Radarma" userId="cf428174-95ba-4576-8554-3a3b8ffa52b7" providerId="ADAL" clId="{7963B2E8-FBDF-4E2F-AEEE-28CEEAAA31FC}" dt="2024-03-23T23:33:14.506" v="999" actId="20577"/>
        <pc:sldMkLst>
          <pc:docMk/>
          <pc:sldMk cId="644787979" sldId="356"/>
        </pc:sldMkLst>
        <pc:spChg chg="mod">
          <ac:chgData name="Teuku Raja Irfan Radarma" userId="cf428174-95ba-4576-8554-3a3b8ffa52b7" providerId="ADAL" clId="{7963B2E8-FBDF-4E2F-AEEE-28CEEAAA31FC}" dt="2024-03-23T23:33:10.969" v="984" actId="20577"/>
          <ac:spMkLst>
            <pc:docMk/>
            <pc:sldMk cId="644787979" sldId="356"/>
            <ac:spMk id="2" creationId="{1B5296E0-3715-9E62-299F-CC256B3BEC49}"/>
          </ac:spMkLst>
        </pc:spChg>
        <pc:spChg chg="mod">
          <ac:chgData name="Teuku Raja Irfan Radarma" userId="cf428174-95ba-4576-8554-3a3b8ffa52b7" providerId="ADAL" clId="{7963B2E8-FBDF-4E2F-AEEE-28CEEAAA31FC}" dt="2024-03-23T23:33:14.506" v="999" actId="20577"/>
          <ac:spMkLst>
            <pc:docMk/>
            <pc:sldMk cId="644787979" sldId="356"/>
            <ac:spMk id="3" creationId="{A096F501-400E-88A5-F85E-3E2FB217BFA0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3T23:34:19.232" v="1003" actId="27636"/>
        <pc:sldMkLst>
          <pc:docMk/>
          <pc:sldMk cId="54813923" sldId="357"/>
        </pc:sldMkLst>
        <pc:spChg chg="del">
          <ac:chgData name="Teuku Raja Irfan Radarma" userId="cf428174-95ba-4576-8554-3a3b8ffa52b7" providerId="ADAL" clId="{7963B2E8-FBDF-4E2F-AEEE-28CEEAAA31FC}" dt="2024-03-23T23:34:16.729" v="1001" actId="478"/>
          <ac:spMkLst>
            <pc:docMk/>
            <pc:sldMk cId="54813923" sldId="357"/>
            <ac:spMk id="2" creationId="{72AE059D-BF64-B8DB-DFB0-E6234820BC7D}"/>
          </ac:spMkLst>
        </pc:spChg>
        <pc:spChg chg="del">
          <ac:chgData name="Teuku Raja Irfan Radarma" userId="cf428174-95ba-4576-8554-3a3b8ffa52b7" providerId="ADAL" clId="{7963B2E8-FBDF-4E2F-AEEE-28CEEAAA31FC}" dt="2024-03-23T23:34:16.729" v="1001" actId="478"/>
          <ac:spMkLst>
            <pc:docMk/>
            <pc:sldMk cId="54813923" sldId="357"/>
            <ac:spMk id="3" creationId="{1BBBCA9D-8B81-84BF-038A-E2A0BC919352}"/>
          </ac:spMkLst>
        </pc:spChg>
        <pc:spChg chg="add mod">
          <ac:chgData name="Teuku Raja Irfan Radarma" userId="cf428174-95ba-4576-8554-3a3b8ffa52b7" providerId="ADAL" clId="{7963B2E8-FBDF-4E2F-AEEE-28CEEAAA31FC}" dt="2024-03-23T23:34:19.232" v="1003" actId="27636"/>
          <ac:spMkLst>
            <pc:docMk/>
            <pc:sldMk cId="54813923" sldId="357"/>
            <ac:spMk id="5" creationId="{7BBC77D1-8E43-8C33-4794-A47E6FAE2571}"/>
          </ac:spMkLst>
        </pc:spChg>
        <pc:spChg chg="add mod">
          <ac:chgData name="Teuku Raja Irfan Radarma" userId="cf428174-95ba-4576-8554-3a3b8ffa52b7" providerId="ADAL" clId="{7963B2E8-FBDF-4E2F-AEEE-28CEEAAA31FC}" dt="2024-03-23T23:34:19.073" v="1002"/>
          <ac:spMkLst>
            <pc:docMk/>
            <pc:sldMk cId="54813923" sldId="357"/>
            <ac:spMk id="8" creationId="{CBA6C212-982A-BDB8-32EB-EB23801560D5}"/>
          </ac:spMkLst>
        </pc:spChg>
        <pc:spChg chg="add mod">
          <ac:chgData name="Teuku Raja Irfan Radarma" userId="cf428174-95ba-4576-8554-3a3b8ffa52b7" providerId="ADAL" clId="{7963B2E8-FBDF-4E2F-AEEE-28CEEAAA31FC}" dt="2024-03-23T23:34:19.073" v="1002"/>
          <ac:spMkLst>
            <pc:docMk/>
            <pc:sldMk cId="54813923" sldId="357"/>
            <ac:spMk id="9" creationId="{203E669D-A3AF-B1E9-4576-0BB1EB3DDA90}"/>
          </ac:spMkLst>
        </pc:spChg>
        <pc:spChg chg="add mod">
          <ac:chgData name="Teuku Raja Irfan Radarma" userId="cf428174-95ba-4576-8554-3a3b8ffa52b7" providerId="ADAL" clId="{7963B2E8-FBDF-4E2F-AEEE-28CEEAAA31FC}" dt="2024-03-23T23:34:19.073" v="1002"/>
          <ac:spMkLst>
            <pc:docMk/>
            <pc:sldMk cId="54813923" sldId="357"/>
            <ac:spMk id="10" creationId="{948E8C18-A576-E913-F864-1D0FB050FE91}"/>
          </ac:spMkLst>
        </pc:spChg>
        <pc:picChg chg="add mod">
          <ac:chgData name="Teuku Raja Irfan Radarma" userId="cf428174-95ba-4576-8554-3a3b8ffa52b7" providerId="ADAL" clId="{7963B2E8-FBDF-4E2F-AEEE-28CEEAAA31FC}" dt="2024-03-23T23:34:19.073" v="1002"/>
          <ac:picMkLst>
            <pc:docMk/>
            <pc:sldMk cId="54813923" sldId="357"/>
            <ac:picMk id="6" creationId="{8780AD1E-92F8-27A3-E12A-42DD47B06983}"/>
          </ac:picMkLst>
        </pc:picChg>
        <pc:picChg chg="add mod">
          <ac:chgData name="Teuku Raja Irfan Radarma" userId="cf428174-95ba-4576-8554-3a3b8ffa52b7" providerId="ADAL" clId="{7963B2E8-FBDF-4E2F-AEEE-28CEEAAA31FC}" dt="2024-03-23T23:34:19.073" v="1002"/>
          <ac:picMkLst>
            <pc:docMk/>
            <pc:sldMk cId="54813923" sldId="357"/>
            <ac:picMk id="7" creationId="{DABEB159-2DE9-AFDC-DE4B-537DF4132EF0}"/>
          </ac:picMkLst>
        </pc:picChg>
        <pc:cxnChg chg="add mod">
          <ac:chgData name="Teuku Raja Irfan Radarma" userId="cf428174-95ba-4576-8554-3a3b8ffa52b7" providerId="ADAL" clId="{7963B2E8-FBDF-4E2F-AEEE-28CEEAAA31FC}" dt="2024-03-23T23:34:19.073" v="1002"/>
          <ac:cxnSpMkLst>
            <pc:docMk/>
            <pc:sldMk cId="54813923" sldId="357"/>
            <ac:cxnSpMk id="11" creationId="{0BF5BC50-7AEE-D7DB-AE92-A8A1BE10FC18}"/>
          </ac:cxnSpMkLst>
        </pc:cxnChg>
      </pc:sldChg>
      <pc:sldChg chg="addSp delSp modSp new del mod">
        <pc:chgData name="Teuku Raja Irfan Radarma" userId="cf428174-95ba-4576-8554-3a3b8ffa52b7" providerId="ADAL" clId="{7963B2E8-FBDF-4E2F-AEEE-28CEEAAA31FC}" dt="2024-03-24T00:36:36.096" v="1011" actId="47"/>
        <pc:sldMkLst>
          <pc:docMk/>
          <pc:sldMk cId="4000529978" sldId="358"/>
        </pc:sldMkLst>
        <pc:spChg chg="del">
          <ac:chgData name="Teuku Raja Irfan Radarma" userId="cf428174-95ba-4576-8554-3a3b8ffa52b7" providerId="ADAL" clId="{7963B2E8-FBDF-4E2F-AEEE-28CEEAAA31FC}" dt="2024-03-23T23:59:42.628" v="1005" actId="478"/>
          <ac:spMkLst>
            <pc:docMk/>
            <pc:sldMk cId="4000529978" sldId="358"/>
            <ac:spMk id="2" creationId="{772B2DD6-4BC2-279A-4425-8B95D5E7C62F}"/>
          </ac:spMkLst>
        </pc:spChg>
        <pc:spChg chg="del">
          <ac:chgData name="Teuku Raja Irfan Radarma" userId="cf428174-95ba-4576-8554-3a3b8ffa52b7" providerId="ADAL" clId="{7963B2E8-FBDF-4E2F-AEEE-28CEEAAA31FC}" dt="2024-03-23T23:59:42.628" v="1005" actId="478"/>
          <ac:spMkLst>
            <pc:docMk/>
            <pc:sldMk cId="4000529978" sldId="358"/>
            <ac:spMk id="3" creationId="{C324D0DD-500B-8B64-BE4C-3D2F2D7E28A0}"/>
          </ac:spMkLst>
        </pc:spChg>
        <pc:spChg chg="add mod">
          <ac:chgData name="Teuku Raja Irfan Radarma" userId="cf428174-95ba-4576-8554-3a3b8ffa52b7" providerId="ADAL" clId="{7963B2E8-FBDF-4E2F-AEEE-28CEEAAA31FC}" dt="2024-03-24T00:00:16.240" v="1008"/>
          <ac:spMkLst>
            <pc:docMk/>
            <pc:sldMk cId="4000529978" sldId="358"/>
            <ac:spMk id="5" creationId="{EAB8AF55-9CCC-DE7E-01BA-72CF74C4114D}"/>
          </ac:spMkLst>
        </pc:spChg>
        <pc:spChg chg="add mod">
          <ac:chgData name="Teuku Raja Irfan Radarma" userId="cf428174-95ba-4576-8554-3a3b8ffa52b7" providerId="ADAL" clId="{7963B2E8-FBDF-4E2F-AEEE-28CEEAAA31FC}" dt="2024-03-24T00:00:16.240" v="1008"/>
          <ac:spMkLst>
            <pc:docMk/>
            <pc:sldMk cId="4000529978" sldId="358"/>
            <ac:spMk id="6" creationId="{AC5008E4-A4B6-16AE-E2B2-70B57C3952B0}"/>
          </ac:spMkLst>
        </pc:spChg>
        <pc:spChg chg="add mod">
          <ac:chgData name="Teuku Raja Irfan Radarma" userId="cf428174-95ba-4576-8554-3a3b8ffa52b7" providerId="ADAL" clId="{7963B2E8-FBDF-4E2F-AEEE-28CEEAAA31FC}" dt="2024-03-24T00:00:16.240" v="1008"/>
          <ac:spMkLst>
            <pc:docMk/>
            <pc:sldMk cId="4000529978" sldId="358"/>
            <ac:spMk id="7" creationId="{3B5947ED-D2CE-99BC-545E-F39689981637}"/>
          </ac:spMkLst>
        </pc:spChg>
        <pc:spChg chg="add mod">
          <ac:chgData name="Teuku Raja Irfan Radarma" userId="cf428174-95ba-4576-8554-3a3b8ffa52b7" providerId="ADAL" clId="{7963B2E8-FBDF-4E2F-AEEE-28CEEAAA31FC}" dt="2024-03-24T00:00:23.975" v="1010" actId="20577"/>
          <ac:spMkLst>
            <pc:docMk/>
            <pc:sldMk cId="4000529978" sldId="358"/>
            <ac:spMk id="8" creationId="{FCBA15D0-4DFB-1766-4251-C190867C3BA2}"/>
          </ac:spMkLst>
        </pc:spChg>
        <pc:spChg chg="add mod">
          <ac:chgData name="Teuku Raja Irfan Radarma" userId="cf428174-95ba-4576-8554-3a3b8ffa52b7" providerId="ADAL" clId="{7963B2E8-FBDF-4E2F-AEEE-28CEEAAA31FC}" dt="2024-03-24T00:00:22.053" v="1009"/>
          <ac:spMkLst>
            <pc:docMk/>
            <pc:sldMk cId="4000529978" sldId="358"/>
            <ac:spMk id="9" creationId="{85EEB744-F439-9FBE-E9ED-8249041272E7}"/>
          </ac:spMkLst>
        </pc:spChg>
      </pc:sldChg>
      <pc:sldChg chg="modSp add del mod ord">
        <pc:chgData name="Teuku Raja Irfan Radarma" userId="cf428174-95ba-4576-8554-3a3b8ffa52b7" providerId="ADAL" clId="{7963B2E8-FBDF-4E2F-AEEE-28CEEAAA31FC}" dt="2024-03-24T01:57:50.798" v="1501" actId="47"/>
        <pc:sldMkLst>
          <pc:docMk/>
          <pc:sldMk cId="3019965561" sldId="364"/>
        </pc:sldMkLst>
        <pc:spChg chg="mod">
          <ac:chgData name="Teuku Raja Irfan Radarma" userId="cf428174-95ba-4576-8554-3a3b8ffa52b7" providerId="ADAL" clId="{7963B2E8-FBDF-4E2F-AEEE-28CEEAAA31FC}" dt="2024-03-23T23:59:43.251" v="1007" actId="27636"/>
          <ac:spMkLst>
            <pc:docMk/>
            <pc:sldMk cId="3019965561" sldId="364"/>
            <ac:spMk id="2" creationId="{2B7D1F8E-48FE-488B-A9FF-5984CD8E40B3}"/>
          </ac:spMkLst>
        </pc:spChg>
      </pc:sldChg>
      <pc:sldChg chg="modSp new del mod">
        <pc:chgData name="Teuku Raja Irfan Radarma" userId="cf428174-95ba-4576-8554-3a3b8ffa52b7" providerId="ADAL" clId="{7963B2E8-FBDF-4E2F-AEEE-28CEEAAA31FC}" dt="2024-03-24T03:45:38.604" v="1563" actId="47"/>
        <pc:sldMkLst>
          <pc:docMk/>
          <pc:sldMk cId="1001096220" sldId="365"/>
        </pc:sldMkLst>
        <pc:spChg chg="mod">
          <ac:chgData name="Teuku Raja Irfan Radarma" userId="cf428174-95ba-4576-8554-3a3b8ffa52b7" providerId="ADAL" clId="{7963B2E8-FBDF-4E2F-AEEE-28CEEAAA31FC}" dt="2024-03-24T00:36:52.318" v="1063" actId="20577"/>
          <ac:spMkLst>
            <pc:docMk/>
            <pc:sldMk cId="1001096220" sldId="365"/>
            <ac:spMk id="2" creationId="{8EB2DA36-68EB-6204-03BA-7475BCC1CE98}"/>
          </ac:spMkLst>
        </pc:spChg>
      </pc:sldChg>
      <pc:sldChg chg="modSp new mod ord">
        <pc:chgData name="Teuku Raja Irfan Radarma" userId="cf428174-95ba-4576-8554-3a3b8ffa52b7" providerId="ADAL" clId="{7963B2E8-FBDF-4E2F-AEEE-28CEEAAA31FC}" dt="2024-03-24T04:11:30.638" v="1882" actId="20577"/>
        <pc:sldMkLst>
          <pc:docMk/>
          <pc:sldMk cId="3840300094" sldId="366"/>
        </pc:sldMkLst>
        <pc:spChg chg="mod">
          <ac:chgData name="Teuku Raja Irfan Radarma" userId="cf428174-95ba-4576-8554-3a3b8ffa52b7" providerId="ADAL" clId="{7963B2E8-FBDF-4E2F-AEEE-28CEEAAA31FC}" dt="2024-03-24T01:17:23.115" v="1098" actId="20577"/>
          <ac:spMkLst>
            <pc:docMk/>
            <pc:sldMk cId="3840300094" sldId="366"/>
            <ac:spMk id="2" creationId="{6592CBE1-81F5-0902-0DDD-60B1C0BB392C}"/>
          </ac:spMkLst>
        </pc:spChg>
        <pc:spChg chg="mod">
          <ac:chgData name="Teuku Raja Irfan Radarma" userId="cf428174-95ba-4576-8554-3a3b8ffa52b7" providerId="ADAL" clId="{7963B2E8-FBDF-4E2F-AEEE-28CEEAAA31FC}" dt="2024-03-24T04:11:30.638" v="1882" actId="20577"/>
          <ac:spMkLst>
            <pc:docMk/>
            <pc:sldMk cId="3840300094" sldId="366"/>
            <ac:spMk id="4" creationId="{C3727F9D-5C64-4FCA-CAF5-4753E0D7E9D4}"/>
          </ac:spMkLst>
        </pc:spChg>
      </pc:sldChg>
      <pc:sldChg chg="addSp delSp modSp new del mod">
        <pc:chgData name="Teuku Raja Irfan Radarma" userId="cf428174-95ba-4576-8554-3a3b8ffa52b7" providerId="ADAL" clId="{7963B2E8-FBDF-4E2F-AEEE-28CEEAAA31FC}" dt="2024-03-24T01:57:33.929" v="1493" actId="47"/>
        <pc:sldMkLst>
          <pc:docMk/>
          <pc:sldMk cId="1396411360" sldId="367"/>
        </pc:sldMkLst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2" creationId="{1460259D-59AB-8D58-E4E1-AE71C34F907E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3" creationId="{A3519C88-3F9A-F226-578C-BE0E7058D5D6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4" creationId="{321E9138-C648-F86E-9129-915CED9FE301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6" creationId="{AE8FE442-5361-B503-D500-484EB3D3CB0A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7" creationId="{B3ECD182-DEF4-689A-A8D2-2B6EC2DF3C4F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8" creationId="{89C9B6E1-40C4-EBBB-0341-B61D1FC3C726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9" creationId="{00D41BC2-34F5-E562-4810-C27F279ADB6D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10" creationId="{633D00F1-72C4-4847-6C16-0BA37CC91DD5}"/>
          </ac:spMkLst>
        </pc:spChg>
        <pc:spChg chg="add mod">
          <ac:chgData name="Teuku Raja Irfan Radarma" userId="cf428174-95ba-4576-8554-3a3b8ffa52b7" providerId="ADAL" clId="{7963B2E8-FBDF-4E2F-AEEE-28CEEAAA31FC}" dt="2024-03-24T01:57:30.785" v="1492" actId="27636"/>
          <ac:spMkLst>
            <pc:docMk/>
            <pc:sldMk cId="1396411360" sldId="367"/>
            <ac:spMk id="11" creationId="{39227E3B-04DC-4FDD-8457-255C9FD9DD0E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2" creationId="{57CE4B83-C2FD-F23B-3449-47E376016F3F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3" creationId="{0CD2D61B-5E2E-F09E-CB4B-4943AE49E6E4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4" creationId="{2AC5C4A1-2B88-FE52-70B6-BD9E6ED2E75B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5" creationId="{5E2664E4-24D3-64C6-70B3-20BE242E1947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6" creationId="{E145BF4C-C3BF-0485-A7B7-B0D24F918E9B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7" creationId="{71FFF35C-8A41-7B7C-7F08-F41B26FB0F07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8" creationId="{1712247C-2C75-3982-E6B0-7BC9304B528D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7:42.758" v="1497" actId="27636"/>
        <pc:sldMkLst>
          <pc:docMk/>
          <pc:sldMk cId="2118906463" sldId="367"/>
        </pc:sldMkLst>
        <pc:spChg chg="del">
          <ac:chgData name="Teuku Raja Irfan Radarma" userId="cf428174-95ba-4576-8554-3a3b8ffa52b7" providerId="ADAL" clId="{7963B2E8-FBDF-4E2F-AEEE-28CEEAAA31FC}" dt="2024-03-24T01:57:42.409" v="1495" actId="478"/>
          <ac:spMkLst>
            <pc:docMk/>
            <pc:sldMk cId="2118906463" sldId="367"/>
            <ac:spMk id="2" creationId="{28A55523-6B3E-231C-6F23-B2F09039669A}"/>
          </ac:spMkLst>
        </pc:spChg>
        <pc:spChg chg="del">
          <ac:chgData name="Teuku Raja Irfan Radarma" userId="cf428174-95ba-4576-8554-3a3b8ffa52b7" providerId="ADAL" clId="{7963B2E8-FBDF-4E2F-AEEE-28CEEAAA31FC}" dt="2024-03-24T01:57:42.409" v="1495" actId="478"/>
          <ac:spMkLst>
            <pc:docMk/>
            <pc:sldMk cId="2118906463" sldId="367"/>
            <ac:spMk id="3" creationId="{785BA615-7F20-CACB-5C04-9362CC7048B4}"/>
          </ac:spMkLst>
        </pc:spChg>
        <pc:spChg chg="add mod">
          <ac:chgData name="Teuku Raja Irfan Radarma" userId="cf428174-95ba-4576-8554-3a3b8ffa52b7" providerId="ADAL" clId="{7963B2E8-FBDF-4E2F-AEEE-28CEEAAA31FC}" dt="2024-03-24T01:57:42.758" v="1497" actId="27636"/>
          <ac:spMkLst>
            <pc:docMk/>
            <pc:sldMk cId="2118906463" sldId="367"/>
            <ac:spMk id="5" creationId="{F678B4B4-946E-11FD-1136-DA57F4F8B1BD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6" creationId="{BA3759C5-550E-C5DD-4C34-5429E9E4F397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7" creationId="{6D3A7C22-7274-A03F-D01E-FF7B70630E4D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8" creationId="{8DCB6BF8-9298-9B57-344B-C795E4974426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9" creationId="{96F98A4C-6647-87E7-2265-BCB97BA6E3F8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10" creationId="{DD12CE69-F489-67D0-8F18-D5B4836AD393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11" creationId="{7D6273A4-96C0-5878-AF77-08E3EE011BCE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12" creationId="{D70FE100-1903-14AC-F2EC-F5003BD9C13B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8:09.924" v="1505" actId="1076"/>
        <pc:sldMkLst>
          <pc:docMk/>
          <pc:sldMk cId="1883404955" sldId="368"/>
        </pc:sldMkLst>
        <pc:spChg chg="del">
          <ac:chgData name="Teuku Raja Irfan Radarma" userId="cf428174-95ba-4576-8554-3a3b8ffa52b7" providerId="ADAL" clId="{7963B2E8-FBDF-4E2F-AEEE-28CEEAAA31FC}" dt="2024-03-24T01:57:58.076" v="1502" actId="478"/>
          <ac:spMkLst>
            <pc:docMk/>
            <pc:sldMk cId="1883404955" sldId="368"/>
            <ac:spMk id="2" creationId="{BC29712C-0AF5-CB75-8743-73F9C763EE14}"/>
          </ac:spMkLst>
        </pc:spChg>
        <pc:spChg chg="del">
          <ac:chgData name="Teuku Raja Irfan Radarma" userId="cf428174-95ba-4576-8554-3a3b8ffa52b7" providerId="ADAL" clId="{7963B2E8-FBDF-4E2F-AEEE-28CEEAAA31FC}" dt="2024-03-24T01:57:58.076" v="1502" actId="478"/>
          <ac:spMkLst>
            <pc:docMk/>
            <pc:sldMk cId="1883404955" sldId="368"/>
            <ac:spMk id="3" creationId="{5E75498F-4D8A-43B5-4782-5F0162ABE90C}"/>
          </ac:spMkLst>
        </pc:spChg>
        <pc:spChg chg="add mod">
          <ac:chgData name="Teuku Raja Irfan Radarma" userId="cf428174-95ba-4576-8554-3a3b8ffa52b7" providerId="ADAL" clId="{7963B2E8-FBDF-4E2F-AEEE-28CEEAAA31FC}" dt="2024-03-24T01:57:58.674" v="1504" actId="27636"/>
          <ac:spMkLst>
            <pc:docMk/>
            <pc:sldMk cId="1883404955" sldId="368"/>
            <ac:spMk id="5" creationId="{39E01FB6-FA00-D079-F036-9E5D75419B5F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6" creationId="{EC5508C9-A76D-D757-C557-B12D3D6D8986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7" creationId="{07AA3876-1008-8BA1-E209-4BE5770D1809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8" creationId="{4B83F7A4-380F-D831-1348-FB2F94EFCF1A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9" creationId="{7E2C3DCB-3716-DC2A-D093-113D0AC8B6E9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10" creationId="{467F444E-7CBE-2232-BE77-82D67BB819A2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11" creationId="{A16C3345-9A5E-39AA-62BD-7DAD42AC0353}"/>
          </ac:spMkLst>
        </pc:spChg>
        <pc:spChg chg="add mod">
          <ac:chgData name="Teuku Raja Irfan Radarma" userId="cf428174-95ba-4576-8554-3a3b8ffa52b7" providerId="ADAL" clId="{7963B2E8-FBDF-4E2F-AEEE-28CEEAAA31FC}" dt="2024-03-24T01:58:09.924" v="1505" actId="1076"/>
          <ac:spMkLst>
            <pc:docMk/>
            <pc:sldMk cId="1883404955" sldId="368"/>
            <ac:spMk id="12" creationId="{A45B10BA-4943-B742-17DF-40381BDC63A7}"/>
          </ac:spMkLst>
        </pc:spChg>
        <pc:spChg chg="add mod">
          <ac:chgData name="Teuku Raja Irfan Radarma" userId="cf428174-95ba-4576-8554-3a3b8ffa52b7" providerId="ADAL" clId="{7963B2E8-FBDF-4E2F-AEEE-28CEEAAA31FC}" dt="2024-03-24T01:58:09.924" v="1505" actId="1076"/>
          <ac:spMkLst>
            <pc:docMk/>
            <pc:sldMk cId="1883404955" sldId="368"/>
            <ac:spMk id="13" creationId="{CC6951B2-58E5-17E7-E888-1F9E7093F0C9}"/>
          </ac:spMkLst>
        </pc:spChg>
        <pc:spChg chg="add mod">
          <ac:chgData name="Teuku Raja Irfan Radarma" userId="cf428174-95ba-4576-8554-3a3b8ffa52b7" providerId="ADAL" clId="{7963B2E8-FBDF-4E2F-AEEE-28CEEAAA31FC}" dt="2024-03-24T01:58:09.924" v="1505" actId="1076"/>
          <ac:spMkLst>
            <pc:docMk/>
            <pc:sldMk cId="1883404955" sldId="368"/>
            <ac:spMk id="14" creationId="{B065A6BB-FD78-8E88-BBFC-11C500E5E831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15" creationId="{AE25DFBC-2E71-8C1A-13F5-228FEB09CB2A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8:53.945" v="1522" actId="2711"/>
        <pc:sldMkLst>
          <pc:docMk/>
          <pc:sldMk cId="1818265850" sldId="369"/>
        </pc:sldMkLst>
        <pc:spChg chg="del">
          <ac:chgData name="Teuku Raja Irfan Radarma" userId="cf428174-95ba-4576-8554-3a3b8ffa52b7" providerId="ADAL" clId="{7963B2E8-FBDF-4E2F-AEEE-28CEEAAA31FC}" dt="2024-03-24T01:58:23.123" v="1507" actId="478"/>
          <ac:spMkLst>
            <pc:docMk/>
            <pc:sldMk cId="1818265850" sldId="369"/>
            <ac:spMk id="2" creationId="{3B0452D0-7AFD-C82E-3D65-89972AC74A91}"/>
          </ac:spMkLst>
        </pc:spChg>
        <pc:spChg chg="del">
          <ac:chgData name="Teuku Raja Irfan Radarma" userId="cf428174-95ba-4576-8554-3a3b8ffa52b7" providerId="ADAL" clId="{7963B2E8-FBDF-4E2F-AEEE-28CEEAAA31FC}" dt="2024-03-24T01:58:23.123" v="1507" actId="478"/>
          <ac:spMkLst>
            <pc:docMk/>
            <pc:sldMk cId="1818265850" sldId="369"/>
            <ac:spMk id="3" creationId="{E743E9F2-B42C-2E5A-BE20-BFE679AB914A}"/>
          </ac:spMkLst>
        </pc:spChg>
        <pc:spChg chg="add mod">
          <ac:chgData name="Teuku Raja Irfan Radarma" userId="cf428174-95ba-4576-8554-3a3b8ffa52b7" providerId="ADAL" clId="{7963B2E8-FBDF-4E2F-AEEE-28CEEAAA31FC}" dt="2024-03-24T01:58:23.811" v="1509" actId="27636"/>
          <ac:spMkLst>
            <pc:docMk/>
            <pc:sldMk cId="1818265850" sldId="369"/>
            <ac:spMk id="5" creationId="{C8E76510-E791-7C58-B4B9-156A3C418211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6" creationId="{BFCB1548-22E2-389D-4AE5-EA6AA45E6016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7" creationId="{CCF72C37-60E9-D1C1-9D0B-BF26BEA494B8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8" creationId="{684E13F9-2A3B-943A-53B2-D0060921FA87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9" creationId="{A708D962-E2FF-E91A-C10C-F8BC22AEFD39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10" creationId="{0585E9A0-A7EC-AC0C-1BA2-F12FAC646E81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11" creationId="{EDAE3478-DF6C-5CFE-15A2-513A4962134A}"/>
          </ac:spMkLst>
        </pc:spChg>
        <pc:spChg chg="add mod">
          <ac:chgData name="Teuku Raja Irfan Radarma" userId="cf428174-95ba-4576-8554-3a3b8ffa52b7" providerId="ADAL" clId="{7963B2E8-FBDF-4E2F-AEEE-28CEEAAA31FC}" dt="2024-03-24T01:58:53.945" v="1522" actId="2711"/>
          <ac:spMkLst>
            <pc:docMk/>
            <pc:sldMk cId="1818265850" sldId="369"/>
            <ac:spMk id="12" creationId="{E91C9B46-A029-F39C-7D06-62A9C55885A9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05.264" v="1526" actId="27636"/>
        <pc:sldMkLst>
          <pc:docMk/>
          <pc:sldMk cId="3428653320" sldId="370"/>
        </pc:sldMkLst>
        <pc:spChg chg="del">
          <ac:chgData name="Teuku Raja Irfan Radarma" userId="cf428174-95ba-4576-8554-3a3b8ffa52b7" providerId="ADAL" clId="{7963B2E8-FBDF-4E2F-AEEE-28CEEAAA31FC}" dt="2024-03-24T01:59:04.095" v="1524" actId="478"/>
          <ac:spMkLst>
            <pc:docMk/>
            <pc:sldMk cId="3428653320" sldId="370"/>
            <ac:spMk id="2" creationId="{81234A08-D8AB-0621-9654-B425EC68FE45}"/>
          </ac:spMkLst>
        </pc:spChg>
        <pc:spChg chg="del">
          <ac:chgData name="Teuku Raja Irfan Radarma" userId="cf428174-95ba-4576-8554-3a3b8ffa52b7" providerId="ADAL" clId="{7963B2E8-FBDF-4E2F-AEEE-28CEEAAA31FC}" dt="2024-03-24T01:59:04.095" v="1524" actId="478"/>
          <ac:spMkLst>
            <pc:docMk/>
            <pc:sldMk cId="3428653320" sldId="370"/>
            <ac:spMk id="3" creationId="{8311AFFF-45B5-86BD-0666-F83F2A73D9D4}"/>
          </ac:spMkLst>
        </pc:spChg>
        <pc:spChg chg="add mod">
          <ac:chgData name="Teuku Raja Irfan Radarma" userId="cf428174-95ba-4576-8554-3a3b8ffa52b7" providerId="ADAL" clId="{7963B2E8-FBDF-4E2F-AEEE-28CEEAAA31FC}" dt="2024-03-24T01:59:05.264" v="1526" actId="27636"/>
          <ac:spMkLst>
            <pc:docMk/>
            <pc:sldMk cId="3428653320" sldId="370"/>
            <ac:spMk id="5" creationId="{84E973A7-0CE7-0233-1E57-FBCD180DE312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6" creationId="{95DD8617-BE44-1C61-F733-7763C74D016A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7" creationId="{8A95A8FF-6030-1665-0342-3A14D689A85A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8" creationId="{8D162A2F-EEC1-FB4C-6C81-0A4E67000565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9" creationId="{281C897A-86A9-D078-E6B1-8CE6E3676766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10" creationId="{6CBD6641-F9EA-C46C-76FE-5F4D97EC36C8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11" creationId="{CB10BE88-0942-5127-17B7-893A0DF0A10F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12" creationId="{67A6ADDB-11F6-B2CA-F659-98F3BA8D53E4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17.203" v="1530" actId="27636"/>
        <pc:sldMkLst>
          <pc:docMk/>
          <pc:sldMk cId="2476058826" sldId="371"/>
        </pc:sldMkLst>
        <pc:spChg chg="del">
          <ac:chgData name="Teuku Raja Irfan Radarma" userId="cf428174-95ba-4576-8554-3a3b8ffa52b7" providerId="ADAL" clId="{7963B2E8-FBDF-4E2F-AEEE-28CEEAAA31FC}" dt="2024-03-24T01:59:16.764" v="1528" actId="478"/>
          <ac:spMkLst>
            <pc:docMk/>
            <pc:sldMk cId="2476058826" sldId="371"/>
            <ac:spMk id="2" creationId="{AF0A439E-9415-0A33-D1AC-2817164B53AF}"/>
          </ac:spMkLst>
        </pc:spChg>
        <pc:spChg chg="del">
          <ac:chgData name="Teuku Raja Irfan Radarma" userId="cf428174-95ba-4576-8554-3a3b8ffa52b7" providerId="ADAL" clId="{7963B2E8-FBDF-4E2F-AEEE-28CEEAAA31FC}" dt="2024-03-24T01:59:16.764" v="1528" actId="478"/>
          <ac:spMkLst>
            <pc:docMk/>
            <pc:sldMk cId="2476058826" sldId="371"/>
            <ac:spMk id="3" creationId="{02908491-B536-1468-93A4-45EDE39BF10D}"/>
          </ac:spMkLst>
        </pc:spChg>
        <pc:spChg chg="add mod">
          <ac:chgData name="Teuku Raja Irfan Radarma" userId="cf428174-95ba-4576-8554-3a3b8ffa52b7" providerId="ADAL" clId="{7963B2E8-FBDF-4E2F-AEEE-28CEEAAA31FC}" dt="2024-03-24T01:59:17.203" v="1530" actId="27636"/>
          <ac:spMkLst>
            <pc:docMk/>
            <pc:sldMk cId="2476058826" sldId="371"/>
            <ac:spMk id="5" creationId="{560FDDF7-E704-1805-BA5E-B5943E031CB3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6" creationId="{139B1972-4B8E-46E7-8FAE-34B2D74914AC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7" creationId="{07BF1019-B2BE-045E-AA37-BA9EE0893275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8" creationId="{90E99428-DB31-88F8-7BD4-63C797F4DBED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9" creationId="{AC2F25F3-606E-7195-AD49-39ED0FE7F5DE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10" creationId="{D1165E85-6117-2AD6-BEA5-3C045C3C93DC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11" creationId="{FC262B82-C578-6F64-98D0-0B3FD94C2786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12" creationId="{3FD9FA00-4B02-7AAF-0D4D-C9091A60916E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28.907" v="1534" actId="27636"/>
        <pc:sldMkLst>
          <pc:docMk/>
          <pc:sldMk cId="2827338380" sldId="372"/>
        </pc:sldMkLst>
        <pc:spChg chg="del">
          <ac:chgData name="Teuku Raja Irfan Radarma" userId="cf428174-95ba-4576-8554-3a3b8ffa52b7" providerId="ADAL" clId="{7963B2E8-FBDF-4E2F-AEEE-28CEEAAA31FC}" dt="2024-03-24T01:59:28.283" v="1532" actId="478"/>
          <ac:spMkLst>
            <pc:docMk/>
            <pc:sldMk cId="2827338380" sldId="372"/>
            <ac:spMk id="2" creationId="{AFA0A3E9-AB4B-B88C-F082-BD7F999237C7}"/>
          </ac:spMkLst>
        </pc:spChg>
        <pc:spChg chg="del">
          <ac:chgData name="Teuku Raja Irfan Radarma" userId="cf428174-95ba-4576-8554-3a3b8ffa52b7" providerId="ADAL" clId="{7963B2E8-FBDF-4E2F-AEEE-28CEEAAA31FC}" dt="2024-03-24T01:59:28.283" v="1532" actId="478"/>
          <ac:spMkLst>
            <pc:docMk/>
            <pc:sldMk cId="2827338380" sldId="372"/>
            <ac:spMk id="3" creationId="{C940FB19-7298-C08C-B629-9FA45AE3F236}"/>
          </ac:spMkLst>
        </pc:spChg>
        <pc:spChg chg="add mod">
          <ac:chgData name="Teuku Raja Irfan Radarma" userId="cf428174-95ba-4576-8554-3a3b8ffa52b7" providerId="ADAL" clId="{7963B2E8-FBDF-4E2F-AEEE-28CEEAAA31FC}" dt="2024-03-24T01:59:28.907" v="1534" actId="27636"/>
          <ac:spMkLst>
            <pc:docMk/>
            <pc:sldMk cId="2827338380" sldId="372"/>
            <ac:spMk id="5" creationId="{9A0F672E-95DC-2A13-68F9-BD77B574BB8A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6" creationId="{3D362BCC-30D8-AC24-B399-854F65694853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7" creationId="{4A9EBF73-6D16-C4E5-4784-398839F31484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8" creationId="{4C977BCD-C607-4E5D-7AC5-69FA52B486E1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9" creationId="{633664A5-EEC7-042D-E44A-C5D222DDEBB8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10" creationId="{9D9D0EFF-8A55-3CAE-EDB0-037193F59DBF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11" creationId="{3BF2B7CE-9ABC-7C5A-7068-A9300451DA99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12" creationId="{05CC0D14-2DF3-1BC6-F65B-F09A6CFF94B2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41.909" v="1538" actId="27636"/>
        <pc:sldMkLst>
          <pc:docMk/>
          <pc:sldMk cId="1351922162" sldId="373"/>
        </pc:sldMkLst>
        <pc:spChg chg="del">
          <ac:chgData name="Teuku Raja Irfan Radarma" userId="cf428174-95ba-4576-8554-3a3b8ffa52b7" providerId="ADAL" clId="{7963B2E8-FBDF-4E2F-AEEE-28CEEAAA31FC}" dt="2024-03-24T01:59:41.394" v="1536" actId="478"/>
          <ac:spMkLst>
            <pc:docMk/>
            <pc:sldMk cId="1351922162" sldId="373"/>
            <ac:spMk id="2" creationId="{5CE32CD8-263B-56F2-D714-568E32D14890}"/>
          </ac:spMkLst>
        </pc:spChg>
        <pc:spChg chg="del">
          <ac:chgData name="Teuku Raja Irfan Radarma" userId="cf428174-95ba-4576-8554-3a3b8ffa52b7" providerId="ADAL" clId="{7963B2E8-FBDF-4E2F-AEEE-28CEEAAA31FC}" dt="2024-03-24T01:59:41.394" v="1536" actId="478"/>
          <ac:spMkLst>
            <pc:docMk/>
            <pc:sldMk cId="1351922162" sldId="373"/>
            <ac:spMk id="3" creationId="{8614A49B-CC9D-1C7A-C47A-0CDDC1E9DBCD}"/>
          </ac:spMkLst>
        </pc:spChg>
        <pc:spChg chg="add mod">
          <ac:chgData name="Teuku Raja Irfan Radarma" userId="cf428174-95ba-4576-8554-3a3b8ffa52b7" providerId="ADAL" clId="{7963B2E8-FBDF-4E2F-AEEE-28CEEAAA31FC}" dt="2024-03-24T01:59:41.909" v="1538" actId="27636"/>
          <ac:spMkLst>
            <pc:docMk/>
            <pc:sldMk cId="1351922162" sldId="373"/>
            <ac:spMk id="5" creationId="{B4110B9B-F329-5621-174C-FE8802EB0E3F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6" creationId="{D29976A9-412E-39A2-6A6B-44A0E22BC8B3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7" creationId="{736726C2-9CC7-8EBD-A2AF-FE33FEEE4A87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8" creationId="{58DBEA18-1E6E-BAB9-D85E-504FA63F19DB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9" creationId="{47A183F4-F2E8-D1B1-C9A8-4ED1F19285B0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10" creationId="{1FDA74DF-264F-1C97-55A0-CB29D449C4B4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11" creationId="{24F64E2C-C5F5-2EF8-3D43-A601A93DD310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12" creationId="{BAD18373-D690-E65C-9547-21B209AA2577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50.184" v="1542" actId="27636"/>
        <pc:sldMkLst>
          <pc:docMk/>
          <pc:sldMk cId="1428924961" sldId="374"/>
        </pc:sldMkLst>
        <pc:spChg chg="del">
          <ac:chgData name="Teuku Raja Irfan Radarma" userId="cf428174-95ba-4576-8554-3a3b8ffa52b7" providerId="ADAL" clId="{7963B2E8-FBDF-4E2F-AEEE-28CEEAAA31FC}" dt="2024-03-24T01:59:49.696" v="1540" actId="478"/>
          <ac:spMkLst>
            <pc:docMk/>
            <pc:sldMk cId="1428924961" sldId="374"/>
            <ac:spMk id="2" creationId="{8CD1F236-0B6D-7892-7C0A-182873F00C6A}"/>
          </ac:spMkLst>
        </pc:spChg>
        <pc:spChg chg="del">
          <ac:chgData name="Teuku Raja Irfan Radarma" userId="cf428174-95ba-4576-8554-3a3b8ffa52b7" providerId="ADAL" clId="{7963B2E8-FBDF-4E2F-AEEE-28CEEAAA31FC}" dt="2024-03-24T01:59:49.696" v="1540" actId="478"/>
          <ac:spMkLst>
            <pc:docMk/>
            <pc:sldMk cId="1428924961" sldId="374"/>
            <ac:spMk id="3" creationId="{751895BC-50AD-9F79-F4C1-80B532AA1980}"/>
          </ac:spMkLst>
        </pc:spChg>
        <pc:spChg chg="add mod">
          <ac:chgData name="Teuku Raja Irfan Radarma" userId="cf428174-95ba-4576-8554-3a3b8ffa52b7" providerId="ADAL" clId="{7963B2E8-FBDF-4E2F-AEEE-28CEEAAA31FC}" dt="2024-03-24T01:59:50.184" v="1542" actId="27636"/>
          <ac:spMkLst>
            <pc:docMk/>
            <pc:sldMk cId="1428924961" sldId="374"/>
            <ac:spMk id="5" creationId="{21A65309-87E1-CEE2-42E6-C2F389062EFC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6" creationId="{6B0205CD-AFBC-9825-2EA0-E574274A86B1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7" creationId="{6EC11613-2BBE-0EE4-3B4B-29A9AA5DE879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8" creationId="{F2AE137D-A458-2132-553C-0546C07EE138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9" creationId="{859FD6C3-227C-D699-E667-B62B6ACE30CE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10" creationId="{09A1505C-1BA4-EAB0-F412-B3B687516894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11" creationId="{C421881F-FF51-E967-728C-8FAAC06A3FE6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12" creationId="{9C635FEF-AABE-4381-FEA2-35B2EC38B20D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01.994" v="1546" actId="27636"/>
        <pc:sldMkLst>
          <pc:docMk/>
          <pc:sldMk cId="85147760" sldId="375"/>
        </pc:sldMkLst>
        <pc:spChg chg="del">
          <ac:chgData name="Teuku Raja Irfan Radarma" userId="cf428174-95ba-4576-8554-3a3b8ffa52b7" providerId="ADAL" clId="{7963B2E8-FBDF-4E2F-AEEE-28CEEAAA31FC}" dt="2024-03-24T02:00:01.499" v="1544" actId="478"/>
          <ac:spMkLst>
            <pc:docMk/>
            <pc:sldMk cId="85147760" sldId="375"/>
            <ac:spMk id="2" creationId="{FABA26FF-D935-A7A7-9F25-95FCD054A103}"/>
          </ac:spMkLst>
        </pc:spChg>
        <pc:spChg chg="del">
          <ac:chgData name="Teuku Raja Irfan Radarma" userId="cf428174-95ba-4576-8554-3a3b8ffa52b7" providerId="ADAL" clId="{7963B2E8-FBDF-4E2F-AEEE-28CEEAAA31FC}" dt="2024-03-24T02:00:01.499" v="1544" actId="478"/>
          <ac:spMkLst>
            <pc:docMk/>
            <pc:sldMk cId="85147760" sldId="375"/>
            <ac:spMk id="3" creationId="{AA9C1689-6EB0-E857-3C69-B6B59DD461D1}"/>
          </ac:spMkLst>
        </pc:spChg>
        <pc:spChg chg="add mod">
          <ac:chgData name="Teuku Raja Irfan Radarma" userId="cf428174-95ba-4576-8554-3a3b8ffa52b7" providerId="ADAL" clId="{7963B2E8-FBDF-4E2F-AEEE-28CEEAAA31FC}" dt="2024-03-24T02:00:01.994" v="1546" actId="27636"/>
          <ac:spMkLst>
            <pc:docMk/>
            <pc:sldMk cId="85147760" sldId="375"/>
            <ac:spMk id="5" creationId="{32313DC3-2E8E-5013-81EB-1DBE35D12BF2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6" creationId="{EB8DD872-A560-CD98-566C-8610B896612B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7" creationId="{8A41EE2A-32F5-61CF-2D01-2CBFDF707D4C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8" creationId="{1B91F551-84C6-9131-A4C6-9E77A344D344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9" creationId="{6C447BCB-803D-BE4A-1AC3-5F204C0FFEFB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10" creationId="{14661F6F-63A6-826F-0219-B5E5BDD71A4B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11" creationId="{8D7D8FF1-B1CB-3DB1-0DB2-F0FE2D1152B9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12" creationId="{162FCBF7-A4C9-406E-F2D8-1F449087C1A9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13.359" v="1550" actId="27636"/>
        <pc:sldMkLst>
          <pc:docMk/>
          <pc:sldMk cId="376553088" sldId="376"/>
        </pc:sldMkLst>
        <pc:spChg chg="del">
          <ac:chgData name="Teuku Raja Irfan Radarma" userId="cf428174-95ba-4576-8554-3a3b8ffa52b7" providerId="ADAL" clId="{7963B2E8-FBDF-4E2F-AEEE-28CEEAAA31FC}" dt="2024-03-24T02:00:12.861" v="1548" actId="478"/>
          <ac:spMkLst>
            <pc:docMk/>
            <pc:sldMk cId="376553088" sldId="376"/>
            <ac:spMk id="2" creationId="{7740871D-C493-7D52-0445-EEC507BACA79}"/>
          </ac:spMkLst>
        </pc:spChg>
        <pc:spChg chg="del">
          <ac:chgData name="Teuku Raja Irfan Radarma" userId="cf428174-95ba-4576-8554-3a3b8ffa52b7" providerId="ADAL" clId="{7963B2E8-FBDF-4E2F-AEEE-28CEEAAA31FC}" dt="2024-03-24T02:00:12.861" v="1548" actId="478"/>
          <ac:spMkLst>
            <pc:docMk/>
            <pc:sldMk cId="376553088" sldId="376"/>
            <ac:spMk id="3" creationId="{A5C8C955-D655-E6DA-FF0B-95FED808DAE8}"/>
          </ac:spMkLst>
        </pc:spChg>
        <pc:spChg chg="add mod">
          <ac:chgData name="Teuku Raja Irfan Radarma" userId="cf428174-95ba-4576-8554-3a3b8ffa52b7" providerId="ADAL" clId="{7963B2E8-FBDF-4E2F-AEEE-28CEEAAA31FC}" dt="2024-03-24T02:00:13.359" v="1550" actId="27636"/>
          <ac:spMkLst>
            <pc:docMk/>
            <pc:sldMk cId="376553088" sldId="376"/>
            <ac:spMk id="5" creationId="{9A0DDCE2-E7EE-E341-358D-7E704F105101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6" creationId="{5B67AB45-E69F-29B8-232D-A55FC4AE5B1F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7" creationId="{736871F6-793E-D43D-30E1-D0F7388B6C15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8" creationId="{B18FE035-B92A-5323-388A-2CD960A5BC69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9" creationId="{1EFE29E7-4DC7-5EE6-EDEC-1E69E6546007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10" creationId="{06BD9EFC-A557-EFCB-E95E-4E000249E065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23.512" v="1554" actId="27636"/>
        <pc:sldMkLst>
          <pc:docMk/>
          <pc:sldMk cId="2943294443" sldId="377"/>
        </pc:sldMkLst>
        <pc:spChg chg="del">
          <ac:chgData name="Teuku Raja Irfan Radarma" userId="cf428174-95ba-4576-8554-3a3b8ffa52b7" providerId="ADAL" clId="{7963B2E8-FBDF-4E2F-AEEE-28CEEAAA31FC}" dt="2024-03-24T02:00:23.035" v="1552" actId="478"/>
          <ac:spMkLst>
            <pc:docMk/>
            <pc:sldMk cId="2943294443" sldId="377"/>
            <ac:spMk id="2" creationId="{ADC7FB15-91EB-70FC-14C8-1197973D743C}"/>
          </ac:spMkLst>
        </pc:spChg>
        <pc:spChg chg="del">
          <ac:chgData name="Teuku Raja Irfan Radarma" userId="cf428174-95ba-4576-8554-3a3b8ffa52b7" providerId="ADAL" clId="{7963B2E8-FBDF-4E2F-AEEE-28CEEAAA31FC}" dt="2024-03-24T02:00:23.035" v="1552" actId="478"/>
          <ac:spMkLst>
            <pc:docMk/>
            <pc:sldMk cId="2943294443" sldId="377"/>
            <ac:spMk id="3" creationId="{AB2025EE-D193-0FAF-12D7-F7D7BBE32E3A}"/>
          </ac:spMkLst>
        </pc:spChg>
        <pc:spChg chg="add mod">
          <ac:chgData name="Teuku Raja Irfan Radarma" userId="cf428174-95ba-4576-8554-3a3b8ffa52b7" providerId="ADAL" clId="{7963B2E8-FBDF-4E2F-AEEE-28CEEAAA31FC}" dt="2024-03-24T02:00:23.512" v="1554" actId="27636"/>
          <ac:spMkLst>
            <pc:docMk/>
            <pc:sldMk cId="2943294443" sldId="377"/>
            <ac:spMk id="5" creationId="{F0F59389-35F8-2199-89F1-1FB88ED98CDB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6" creationId="{27AE66F8-FAC8-8EBF-5F55-2F22A33870E2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7" creationId="{C4765029-635E-93E0-6FC0-11052C654ADA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8" creationId="{C835C510-F32A-97A0-701E-E43921FC8397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9" creationId="{4618F3BE-99BB-42A5-2897-73515CA23E8A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10" creationId="{32A49FA4-DC47-A014-C431-7BEC412477B6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32.857" v="1558" actId="27636"/>
        <pc:sldMkLst>
          <pc:docMk/>
          <pc:sldMk cId="3202183906" sldId="378"/>
        </pc:sldMkLst>
        <pc:spChg chg="del">
          <ac:chgData name="Teuku Raja Irfan Radarma" userId="cf428174-95ba-4576-8554-3a3b8ffa52b7" providerId="ADAL" clId="{7963B2E8-FBDF-4E2F-AEEE-28CEEAAA31FC}" dt="2024-03-24T02:00:32.409" v="1556" actId="478"/>
          <ac:spMkLst>
            <pc:docMk/>
            <pc:sldMk cId="3202183906" sldId="378"/>
            <ac:spMk id="2" creationId="{D60753B8-DE0F-54D2-7A3C-7AFB866652E6}"/>
          </ac:spMkLst>
        </pc:spChg>
        <pc:spChg chg="del">
          <ac:chgData name="Teuku Raja Irfan Radarma" userId="cf428174-95ba-4576-8554-3a3b8ffa52b7" providerId="ADAL" clId="{7963B2E8-FBDF-4E2F-AEEE-28CEEAAA31FC}" dt="2024-03-24T02:00:32.409" v="1556" actId="478"/>
          <ac:spMkLst>
            <pc:docMk/>
            <pc:sldMk cId="3202183906" sldId="378"/>
            <ac:spMk id="3" creationId="{1FA5291E-00DC-9E4F-2393-84EEEBC063D2}"/>
          </ac:spMkLst>
        </pc:spChg>
        <pc:spChg chg="add mod">
          <ac:chgData name="Teuku Raja Irfan Radarma" userId="cf428174-95ba-4576-8554-3a3b8ffa52b7" providerId="ADAL" clId="{7963B2E8-FBDF-4E2F-AEEE-28CEEAAA31FC}" dt="2024-03-24T02:00:32.857" v="1558" actId="27636"/>
          <ac:spMkLst>
            <pc:docMk/>
            <pc:sldMk cId="3202183906" sldId="378"/>
            <ac:spMk id="5" creationId="{A7970335-900B-BE5F-3E40-83699FDD7A7B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6" creationId="{7C5617C2-56B5-2105-3F05-DBF3538F398B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7" creationId="{611DC453-5F29-64DE-F82E-947DF0146F1D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8" creationId="{78CA8219-2AB7-9627-DEA3-31AA002F3353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9" creationId="{F0C7E19B-70D7-1480-D450-78FFDAB3F6BD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10" creationId="{42F4DA30-E48F-2C63-0CAC-CEE7ACEC3054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46.408" v="1562" actId="27636"/>
        <pc:sldMkLst>
          <pc:docMk/>
          <pc:sldMk cId="1969276613" sldId="379"/>
        </pc:sldMkLst>
        <pc:spChg chg="del">
          <ac:chgData name="Teuku Raja Irfan Radarma" userId="cf428174-95ba-4576-8554-3a3b8ffa52b7" providerId="ADAL" clId="{7963B2E8-FBDF-4E2F-AEEE-28CEEAAA31FC}" dt="2024-03-24T02:00:46.034" v="1560" actId="478"/>
          <ac:spMkLst>
            <pc:docMk/>
            <pc:sldMk cId="1969276613" sldId="379"/>
            <ac:spMk id="2" creationId="{5116007A-F04F-409C-5EE0-6E1D566A96AD}"/>
          </ac:spMkLst>
        </pc:spChg>
        <pc:spChg chg="del">
          <ac:chgData name="Teuku Raja Irfan Radarma" userId="cf428174-95ba-4576-8554-3a3b8ffa52b7" providerId="ADAL" clId="{7963B2E8-FBDF-4E2F-AEEE-28CEEAAA31FC}" dt="2024-03-24T02:00:46.034" v="1560" actId="478"/>
          <ac:spMkLst>
            <pc:docMk/>
            <pc:sldMk cId="1969276613" sldId="379"/>
            <ac:spMk id="3" creationId="{8DDE48DF-1B2C-2964-82B0-45F177C5D145}"/>
          </ac:spMkLst>
        </pc:spChg>
        <pc:spChg chg="add mod">
          <ac:chgData name="Teuku Raja Irfan Radarma" userId="cf428174-95ba-4576-8554-3a3b8ffa52b7" providerId="ADAL" clId="{7963B2E8-FBDF-4E2F-AEEE-28CEEAAA31FC}" dt="2024-03-24T02:00:46.408" v="1562" actId="27636"/>
          <ac:spMkLst>
            <pc:docMk/>
            <pc:sldMk cId="1969276613" sldId="379"/>
            <ac:spMk id="5" creationId="{9905C8A3-DBDC-156D-10C9-673DD6F267CA}"/>
          </ac:spMkLst>
        </pc:spChg>
        <pc:spChg chg="add mod">
          <ac:chgData name="Teuku Raja Irfan Radarma" userId="cf428174-95ba-4576-8554-3a3b8ffa52b7" providerId="ADAL" clId="{7963B2E8-FBDF-4E2F-AEEE-28CEEAAA31FC}" dt="2024-03-24T02:00:46.290" v="1561"/>
          <ac:spMkLst>
            <pc:docMk/>
            <pc:sldMk cId="1969276613" sldId="379"/>
            <ac:spMk id="6" creationId="{B1C285D0-3EFE-0E4A-318C-8AC4BD6B2A0E}"/>
          </ac:spMkLst>
        </pc:spChg>
        <pc:spChg chg="add mod">
          <ac:chgData name="Teuku Raja Irfan Radarma" userId="cf428174-95ba-4576-8554-3a3b8ffa52b7" providerId="ADAL" clId="{7963B2E8-FBDF-4E2F-AEEE-28CEEAAA31FC}" dt="2024-03-24T02:00:46.290" v="1561"/>
          <ac:spMkLst>
            <pc:docMk/>
            <pc:sldMk cId="1969276613" sldId="379"/>
            <ac:spMk id="7" creationId="{9271954C-A458-4F81-7428-999900C3E5CB}"/>
          </ac:spMkLst>
        </pc:spChg>
      </pc:sldChg>
      <pc:sldMasterChg chg="delSldLayout">
        <pc:chgData name="Teuku Raja Irfan Radarma" userId="cf428174-95ba-4576-8554-3a3b8ffa52b7" providerId="ADAL" clId="{7963B2E8-FBDF-4E2F-AEEE-28CEEAAA31FC}" dt="2024-03-24T01:57:50.798" v="1501" actId="47"/>
        <pc:sldMasterMkLst>
          <pc:docMk/>
          <pc:sldMasterMk cId="856379123" sldId="2147483648"/>
        </pc:sldMasterMkLst>
        <pc:sldLayoutChg chg="del">
          <pc:chgData name="Teuku Raja Irfan Radarma" userId="cf428174-95ba-4576-8554-3a3b8ffa52b7" providerId="ADAL" clId="{7963B2E8-FBDF-4E2F-AEEE-28CEEAAA31FC}" dt="2024-03-24T01:57:50.798" v="1501" actId="47"/>
          <pc:sldLayoutMkLst>
            <pc:docMk/>
            <pc:sldMasterMk cId="856379123" sldId="2147483648"/>
            <pc:sldLayoutMk cId="945153266" sldId="2147483664"/>
          </pc:sldLayoutMkLst>
        </pc:sldLayoutChg>
      </pc:sldMasterChg>
    </pc:docChg>
  </pc:docChgLst>
  <pc:docChgLst>
    <pc:chgData name="Teuku Raja Irfan Radarma" userId="cf428174-95ba-4576-8554-3a3b8ffa52b7" providerId="ADAL" clId="{4364A224-DA59-4215-87EE-ADD356CF7D22}"/>
    <pc:docChg chg="undo custSel addSld delSld modSld sldOrd">
      <pc:chgData name="Teuku Raja Irfan Radarma" userId="cf428174-95ba-4576-8554-3a3b8ffa52b7" providerId="ADAL" clId="{4364A224-DA59-4215-87EE-ADD356CF7D22}" dt="2024-03-17T13:32:15.500" v="1595" actId="20577"/>
      <pc:docMkLst>
        <pc:docMk/>
      </pc:docMkLst>
      <pc:sldChg chg="delSp modSp del mod">
        <pc:chgData name="Teuku Raja Irfan Radarma" userId="cf428174-95ba-4576-8554-3a3b8ffa52b7" providerId="ADAL" clId="{4364A224-DA59-4215-87EE-ADD356CF7D22}" dt="2024-03-17T13:31:17.255" v="1524" actId="47"/>
        <pc:sldMkLst>
          <pc:docMk/>
          <pc:sldMk cId="336491319" sldId="258"/>
        </pc:sldMkLst>
        <pc:spChg chg="mod">
          <ac:chgData name="Teuku Raja Irfan Radarma" userId="cf428174-95ba-4576-8554-3a3b8ffa52b7" providerId="ADAL" clId="{4364A224-DA59-4215-87EE-ADD356CF7D22}" dt="2024-03-12T09:24:57.627" v="886" actId="20577"/>
          <ac:spMkLst>
            <pc:docMk/>
            <pc:sldMk cId="336491319" sldId="258"/>
            <ac:spMk id="3" creationId="{EF89DAE2-B333-C41A-41EF-77E619569729}"/>
          </ac:spMkLst>
        </pc:spChg>
        <pc:spChg chg="del">
          <ac:chgData name="Teuku Raja Irfan Radarma" userId="cf428174-95ba-4576-8554-3a3b8ffa52b7" providerId="ADAL" clId="{4364A224-DA59-4215-87EE-ADD356CF7D22}" dt="2024-03-12T09:22:50.001" v="634" actId="478"/>
          <ac:spMkLst>
            <pc:docMk/>
            <pc:sldMk cId="336491319" sldId="258"/>
            <ac:spMk id="5" creationId="{5EAC256A-6413-5F5E-2CE2-AF1B8027625D}"/>
          </ac:spMkLst>
        </pc:spChg>
        <pc:picChg chg="del">
          <ac:chgData name="Teuku Raja Irfan Radarma" userId="cf428174-95ba-4576-8554-3a3b8ffa52b7" providerId="ADAL" clId="{4364A224-DA59-4215-87EE-ADD356CF7D22}" dt="2024-03-12T09:22:48.070" v="633" actId="478"/>
          <ac:picMkLst>
            <pc:docMk/>
            <pc:sldMk cId="336491319" sldId="258"/>
            <ac:picMk id="6" creationId="{C3D9E656-21FD-6FE4-2B5D-8ADE63011359}"/>
          </ac:picMkLst>
        </pc:picChg>
      </pc:sldChg>
      <pc:sldChg chg="del">
        <pc:chgData name="Teuku Raja Irfan Radarma" userId="cf428174-95ba-4576-8554-3a3b8ffa52b7" providerId="ADAL" clId="{4364A224-DA59-4215-87EE-ADD356CF7D22}" dt="2024-03-12T08:56:17.456" v="117" actId="47"/>
        <pc:sldMkLst>
          <pc:docMk/>
          <pc:sldMk cId="2021974124" sldId="260"/>
        </pc:sldMkLst>
      </pc:sldChg>
      <pc:sldChg chg="modSp mod">
        <pc:chgData name="Teuku Raja Irfan Radarma" userId="cf428174-95ba-4576-8554-3a3b8ffa52b7" providerId="ADAL" clId="{4364A224-DA59-4215-87EE-ADD356CF7D22}" dt="2024-03-17T13:30:32.833" v="1510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4364A224-DA59-4215-87EE-ADD356CF7D22}" dt="2024-03-17T13:30:32.833" v="1510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modSp mod">
        <pc:chgData name="Teuku Raja Irfan Radarma" userId="cf428174-95ba-4576-8554-3a3b8ffa52b7" providerId="ADAL" clId="{4364A224-DA59-4215-87EE-ADD356CF7D22}" dt="2024-03-12T08:56:31.389" v="163" actId="20577"/>
        <pc:sldMkLst>
          <pc:docMk/>
          <pc:sldMk cId="1457204914" sldId="264"/>
        </pc:sldMkLst>
        <pc:spChg chg="mod">
          <ac:chgData name="Teuku Raja Irfan Radarma" userId="cf428174-95ba-4576-8554-3a3b8ffa52b7" providerId="ADAL" clId="{4364A224-DA59-4215-87EE-ADD356CF7D22}" dt="2024-03-12T08:56:23.171" v="140" actId="20577"/>
          <ac:spMkLst>
            <pc:docMk/>
            <pc:sldMk cId="1457204914" sldId="264"/>
            <ac:spMk id="2" creationId="{7E958052-05B2-9F29-B874-84F80A24B16B}"/>
          </ac:spMkLst>
        </pc:spChg>
        <pc:spChg chg="mod">
          <ac:chgData name="Teuku Raja Irfan Radarma" userId="cf428174-95ba-4576-8554-3a3b8ffa52b7" providerId="ADAL" clId="{4364A224-DA59-4215-87EE-ADD356CF7D22}" dt="2024-03-12T08:56:31.389" v="163" actId="20577"/>
          <ac:spMkLst>
            <pc:docMk/>
            <pc:sldMk cId="1457204914" sldId="264"/>
            <ac:spMk id="3" creationId="{ED136815-6D1A-2136-FEB7-5B68FA9A3B40}"/>
          </ac:spMkLst>
        </pc:spChg>
      </pc:sldChg>
      <pc:sldChg chg="del">
        <pc:chgData name="Teuku Raja Irfan Radarma" userId="cf428174-95ba-4576-8554-3a3b8ffa52b7" providerId="ADAL" clId="{4364A224-DA59-4215-87EE-ADD356CF7D22}" dt="2024-03-12T08:56:17.456" v="117" actId="47"/>
        <pc:sldMkLst>
          <pc:docMk/>
          <pc:sldMk cId="1927062682" sldId="265"/>
        </pc:sldMkLst>
      </pc:sldChg>
      <pc:sldChg chg="modSp mod">
        <pc:chgData name="Teuku Raja Irfan Radarma" userId="cf428174-95ba-4576-8554-3a3b8ffa52b7" providerId="ADAL" clId="{4364A224-DA59-4215-87EE-ADD356CF7D22}" dt="2024-03-12T09:25:16.431" v="922" actId="20577"/>
        <pc:sldMkLst>
          <pc:docMk/>
          <pc:sldMk cId="57847258" sldId="270"/>
        </pc:sldMkLst>
        <pc:spChg chg="mod">
          <ac:chgData name="Teuku Raja Irfan Radarma" userId="cf428174-95ba-4576-8554-3a3b8ffa52b7" providerId="ADAL" clId="{4364A224-DA59-4215-87EE-ADD356CF7D22}" dt="2024-03-12T09:25:05.794" v="899" actId="20577"/>
          <ac:spMkLst>
            <pc:docMk/>
            <pc:sldMk cId="57847258" sldId="270"/>
            <ac:spMk id="2" creationId="{381843BC-AC83-AD37-89B4-0A07E6B1AA1B}"/>
          </ac:spMkLst>
        </pc:spChg>
        <pc:spChg chg="mod">
          <ac:chgData name="Teuku Raja Irfan Radarma" userId="cf428174-95ba-4576-8554-3a3b8ffa52b7" providerId="ADAL" clId="{4364A224-DA59-4215-87EE-ADD356CF7D22}" dt="2024-03-12T09:25:16.431" v="922" actId="20577"/>
          <ac:spMkLst>
            <pc:docMk/>
            <pc:sldMk cId="57847258" sldId="270"/>
            <ac:spMk id="3" creationId="{1F90A835-689B-E9C9-06FC-F749493E6D15}"/>
          </ac:spMkLst>
        </pc:spChg>
      </pc:sldChg>
      <pc:sldChg chg="modSp mod ord">
        <pc:chgData name="Teuku Raja Irfan Radarma" userId="cf428174-95ba-4576-8554-3a3b8ffa52b7" providerId="ADAL" clId="{4364A224-DA59-4215-87EE-ADD356CF7D22}" dt="2024-03-12T09:18:55.597" v="533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4364A224-DA59-4215-87EE-ADD356CF7D22}" dt="2024-03-12T09:18:50.969" v="532" actId="207"/>
          <ac:spMkLst>
            <pc:docMk/>
            <pc:sldMk cId="3722240106" sldId="278"/>
            <ac:spMk id="60" creationId="{6D347F70-9E5A-43EB-B1CC-8534A5C73067}"/>
          </ac:spMkLst>
        </pc:spChg>
        <pc:spChg chg="mod">
          <ac:chgData name="Teuku Raja Irfan Radarma" userId="cf428174-95ba-4576-8554-3a3b8ffa52b7" providerId="ADAL" clId="{4364A224-DA59-4215-87EE-ADD356CF7D22}" dt="2024-03-12T09:18:55.597" v="533" actId="207"/>
          <ac:spMkLst>
            <pc:docMk/>
            <pc:sldMk cId="3722240106" sldId="278"/>
            <ac:spMk id="62" creationId="{24043BB8-68C5-4514-B91B-57A72A4CC51F}"/>
          </ac:spMkLst>
        </pc:spChg>
      </pc:sldChg>
      <pc:sldChg chg="addSp delSp modSp mod">
        <pc:chgData name="Teuku Raja Irfan Radarma" userId="cf428174-95ba-4576-8554-3a3b8ffa52b7" providerId="ADAL" clId="{4364A224-DA59-4215-87EE-ADD356CF7D22}" dt="2024-03-12T09:06:31.831" v="432" actId="20577"/>
        <pc:sldMkLst>
          <pc:docMk/>
          <pc:sldMk cId="4165028976" sldId="279"/>
        </pc:sldMkLst>
        <pc:spChg chg="mod">
          <ac:chgData name="Teuku Raja Irfan Radarma" userId="cf428174-95ba-4576-8554-3a3b8ffa52b7" providerId="ADAL" clId="{4364A224-DA59-4215-87EE-ADD356CF7D22}" dt="2024-03-12T09:06:31.831" v="432" actId="20577"/>
          <ac:spMkLst>
            <pc:docMk/>
            <pc:sldMk cId="4165028976" sldId="279"/>
            <ac:spMk id="2" creationId="{CE9A8002-5277-4141-9C2F-05F39D2DDF26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3" creationId="{49709D7F-A446-4F16-8334-1FCD5DF11F34}"/>
          </ac:spMkLst>
        </pc:spChg>
        <pc:spChg chg="del">
          <ac:chgData name="Teuku Raja Irfan Radarma" userId="cf428174-95ba-4576-8554-3a3b8ffa52b7" providerId="ADAL" clId="{4364A224-DA59-4215-87EE-ADD356CF7D22}" dt="2024-03-12T08:58:00.345" v="213" actId="478"/>
          <ac:spMkLst>
            <pc:docMk/>
            <pc:sldMk cId="4165028976" sldId="279"/>
            <ac:spMk id="5" creationId="{0C3E41CA-B7DB-4763-8429-41F52A220016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6" creationId="{7D5BD54D-894B-4A39-A23A-35268AEBCDC4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7" creationId="{1779C9C9-3FDB-4DF8-A311-50A5ECBC49FE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8" creationId="{73853141-5079-4A71-88DD-F8CDA1F4A88C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9" creationId="{4CFA9749-FF5B-4EA9-9533-64FDD6FBCE02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10" creationId="{E1ACB345-3590-4B11-A83F-6592979E8D32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11" creationId="{CE6D8153-00B4-45EB-9013-39EA9641D08E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2" creationId="{5D5D6674-45FB-44E2-82C2-4574B6113F29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3" creationId="{BE5A041C-B4F6-421F-9857-15FB2BC94416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4" creationId="{43CF7483-9ED1-4658-A24C-C67ADB01F720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5" creationId="{761C5679-7721-47B9-B285-020E2154A791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6" creationId="{24DF7CDC-93B1-416F-B7DA-E5791053CDD9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7" creationId="{721FDDC3-5CA6-4B93-8E05-402ED443DBAD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8" creationId="{32AE8F3E-3AA3-4EE7-9064-A72BFC3CD4E2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19" creationId="{6C295CCE-7582-4DD5-B915-37B0BB1D55E8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0" creationId="{B5B35EB5-61BE-4B22-95CA-34073783D675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1" creationId="{9063E02B-9483-4E2B-B795-3F7CA1339D04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2" creationId="{8DC2E8D8-E4B3-4453-9E4C-9FF66F152F60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3" creationId="{AC164F8B-300D-42B7-8342-B903CC737708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4" creationId="{27BCEBC7-1583-4F78-B667-E16C24561015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5" creationId="{21FEA092-5F84-497A-9B87-A414212DF8E7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6" creationId="{A52B42F4-FF8E-446C-B6C3-53E3BBEFB893}"/>
          </ac:spMkLst>
        </pc:spChg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098110427" sldId="280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616785747" sldId="282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363892040" sldId="283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670850013" sldId="28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943756682" sldId="28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221956934" sldId="287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922143263" sldId="288"/>
        </pc:sldMkLst>
      </pc:sldChg>
      <pc:sldChg chg="del">
        <pc:chgData name="Teuku Raja Irfan Radarma" userId="cf428174-95ba-4576-8554-3a3b8ffa52b7" providerId="ADAL" clId="{4364A224-DA59-4215-87EE-ADD356CF7D22}" dt="2024-03-12T09:22:24.146" v="630" actId="47"/>
        <pc:sldMkLst>
          <pc:docMk/>
          <pc:sldMk cId="1261729949" sldId="31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199773395" sldId="31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348461657" sldId="317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211590721" sldId="318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2573568" sldId="319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61430686" sldId="320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60828096" sldId="321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697196124" sldId="323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977528824" sldId="324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4019111258" sldId="32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4009964293" sldId="32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240561149" sldId="327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130587005" sldId="328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826227011" sldId="329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633751507" sldId="330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113762916" sldId="331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889016640" sldId="332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871924147" sldId="333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109865247" sldId="334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467658257" sldId="33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842631685" sldId="33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4085959170" sldId="337"/>
        </pc:sldMkLst>
      </pc:sldChg>
      <pc:sldChg chg="addSp delSp modSp add mod">
        <pc:chgData name="Teuku Raja Irfan Radarma" userId="cf428174-95ba-4576-8554-3a3b8ffa52b7" providerId="ADAL" clId="{4364A224-DA59-4215-87EE-ADD356CF7D22}" dt="2024-03-17T13:30:47.882" v="1523" actId="20577"/>
        <pc:sldMkLst>
          <pc:docMk/>
          <pc:sldMk cId="3873052231" sldId="338"/>
        </pc:sldMkLst>
        <pc:spChg chg="mod">
          <ac:chgData name="Teuku Raja Irfan Radarma" userId="cf428174-95ba-4576-8554-3a3b8ffa52b7" providerId="ADAL" clId="{4364A224-DA59-4215-87EE-ADD356CF7D22}" dt="2024-03-12T09:09:06.035" v="489" actId="1076"/>
          <ac:spMkLst>
            <pc:docMk/>
            <pc:sldMk cId="3873052231" sldId="338"/>
            <ac:spMk id="2" creationId="{CE9A8002-5277-4141-9C2F-05F39D2DDF26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3" creationId="{49709D7F-A446-4F16-8334-1FCD5DF11F34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5" creationId="{BDB9AEAF-E018-4B87-9822-51A2DF7D2146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6" creationId="{66454009-82FD-4040-8A6B-71F4F07AF33C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2" creationId="{5D5D6674-45FB-44E2-82C2-4574B6113F29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3" creationId="{BE5A041C-B4F6-421F-9857-15FB2BC94416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4" creationId="{43CF7483-9ED1-4658-A24C-C67ADB01F720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5" creationId="{761C5679-7721-47B9-B285-020E2154A791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6" creationId="{24DF7CDC-93B1-416F-B7DA-E5791053CDD9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7" creationId="{721FDDC3-5CA6-4B93-8E05-402ED443DBAD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8" creationId="{32AE8F3E-3AA3-4EE7-9064-A72BFC3CD4E2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19" creationId="{FE0EF8C2-E65E-409D-B6AA-C349976F6BF2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0" creationId="{8FF718AD-75FF-4EFE-A71E-5D5D7289681A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1" creationId="{357457AF-5DF8-4F2F-B4C6-E41D7D09450E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2" creationId="{CBED41E5-35F9-404C-9F59-6AABFC2CBEB0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3" creationId="{B1E1A748-6F14-44E5-BD72-72CE016918D7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4" creationId="{622A55E5-4387-46B9-A50C-95DCA8503FE1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5" creationId="{D9F645BC-CB3F-45BC-B861-4179D859960F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6" creationId="{CBF34317-4EE4-4363-A295-22ACD37FDFD7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7" creationId="{82E27198-5A65-4ACF-B6E8-A4076894CF3B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8" creationId="{1AC5B0AC-C7C3-4437-96EF-1FDF539F3DBF}"/>
          </ac:spMkLst>
        </pc:spChg>
        <pc:spChg chg="add mod">
          <ac:chgData name="Teuku Raja Irfan Radarma" userId="cf428174-95ba-4576-8554-3a3b8ffa52b7" providerId="ADAL" clId="{4364A224-DA59-4215-87EE-ADD356CF7D22}" dt="2024-03-12T09:08:58.959" v="485" actId="1076"/>
          <ac:spMkLst>
            <pc:docMk/>
            <pc:sldMk cId="3873052231" sldId="338"/>
            <ac:spMk id="29" creationId="{5893135E-4F0C-4C49-926A-E0BB21A800A0}"/>
          </ac:spMkLst>
        </pc:spChg>
        <pc:spChg chg="add mod">
          <ac:chgData name="Teuku Raja Irfan Radarma" userId="cf428174-95ba-4576-8554-3a3b8ffa52b7" providerId="ADAL" clId="{4364A224-DA59-4215-87EE-ADD356CF7D22}" dt="2024-03-12T09:07:31.570" v="437" actId="571"/>
          <ac:spMkLst>
            <pc:docMk/>
            <pc:sldMk cId="3873052231" sldId="338"/>
            <ac:spMk id="30" creationId="{250E3743-8F89-49B0-9A25-9F9E28E9CB0D}"/>
          </ac:spMkLst>
        </pc:spChg>
        <pc:spChg chg="add del mod">
          <ac:chgData name="Teuku Raja Irfan Radarma" userId="cf428174-95ba-4576-8554-3a3b8ffa52b7" providerId="ADAL" clId="{4364A224-DA59-4215-87EE-ADD356CF7D22}" dt="2024-03-12T09:07:58.166" v="441" actId="478"/>
          <ac:spMkLst>
            <pc:docMk/>
            <pc:sldMk cId="3873052231" sldId="338"/>
            <ac:spMk id="31" creationId="{3411A45F-F999-4B61-96D1-06761849F02D}"/>
          </ac:spMkLst>
        </pc:spChg>
        <pc:spChg chg="add del mod">
          <ac:chgData name="Teuku Raja Irfan Radarma" userId="cf428174-95ba-4576-8554-3a3b8ffa52b7" providerId="ADAL" clId="{4364A224-DA59-4215-87EE-ADD356CF7D22}" dt="2024-03-12T09:08:14.551" v="446" actId="478"/>
          <ac:spMkLst>
            <pc:docMk/>
            <pc:sldMk cId="3873052231" sldId="338"/>
            <ac:spMk id="32" creationId="{622AD293-78A0-4A8C-9A67-8BA59152FB53}"/>
          </ac:spMkLst>
        </pc:spChg>
        <pc:spChg chg="add mod">
          <ac:chgData name="Teuku Raja Irfan Radarma" userId="cf428174-95ba-4576-8554-3a3b8ffa52b7" providerId="ADAL" clId="{4364A224-DA59-4215-87EE-ADD356CF7D22}" dt="2024-03-17T13:30:47.882" v="1523" actId="20577"/>
          <ac:spMkLst>
            <pc:docMk/>
            <pc:sldMk cId="3873052231" sldId="338"/>
            <ac:spMk id="33" creationId="{CFA6BB86-0A0F-4BBC-8467-ECDE3FF7C59F}"/>
          </ac:spMkLst>
        </pc:spChg>
        <pc:spChg chg="add mod">
          <ac:chgData name="Teuku Raja Irfan Radarma" userId="cf428174-95ba-4576-8554-3a3b8ffa52b7" providerId="ADAL" clId="{4364A224-DA59-4215-87EE-ADD356CF7D22}" dt="2024-03-12T09:09:01.592" v="486" actId="1076"/>
          <ac:spMkLst>
            <pc:docMk/>
            <pc:sldMk cId="3873052231" sldId="338"/>
            <ac:spMk id="34" creationId="{399AE048-4B03-4395-A7D8-BD375574EB0D}"/>
          </ac:spMkLst>
        </pc:spChg>
        <pc:spChg chg="add mod">
          <ac:chgData name="Teuku Raja Irfan Radarma" userId="cf428174-95ba-4576-8554-3a3b8ffa52b7" providerId="ADAL" clId="{4364A224-DA59-4215-87EE-ADD356CF7D22}" dt="2024-03-12T09:09:03.941" v="487" actId="571"/>
          <ac:spMkLst>
            <pc:docMk/>
            <pc:sldMk cId="3873052231" sldId="338"/>
            <ac:spMk id="35" creationId="{54603FCE-D870-4B80-B6CD-512E3C70A763}"/>
          </ac:spMkLst>
        </pc:spChg>
      </pc:sldChg>
      <pc:sldChg chg="addSp delSp new mod">
        <pc:chgData name="Teuku Raja Irfan Radarma" userId="cf428174-95ba-4576-8554-3a3b8ffa52b7" providerId="ADAL" clId="{4364A224-DA59-4215-87EE-ADD356CF7D22}" dt="2024-03-12T09:10:37.793" v="492"/>
        <pc:sldMkLst>
          <pc:docMk/>
          <pc:sldMk cId="1659406012" sldId="339"/>
        </pc:sldMkLst>
        <pc:spChg chg="del">
          <ac:chgData name="Teuku Raja Irfan Radarma" userId="cf428174-95ba-4576-8554-3a3b8ffa52b7" providerId="ADAL" clId="{4364A224-DA59-4215-87EE-ADD356CF7D22}" dt="2024-03-12T09:10:37.024" v="491" actId="478"/>
          <ac:spMkLst>
            <pc:docMk/>
            <pc:sldMk cId="1659406012" sldId="339"/>
            <ac:spMk id="2" creationId="{E30ECE39-AB67-454A-A156-77E10FD1842F}"/>
          </ac:spMkLst>
        </pc:spChg>
        <pc:spChg chg="del">
          <ac:chgData name="Teuku Raja Irfan Radarma" userId="cf428174-95ba-4576-8554-3a3b8ffa52b7" providerId="ADAL" clId="{4364A224-DA59-4215-87EE-ADD356CF7D22}" dt="2024-03-12T09:10:37.024" v="491" actId="478"/>
          <ac:spMkLst>
            <pc:docMk/>
            <pc:sldMk cId="1659406012" sldId="339"/>
            <ac:spMk id="3" creationId="{CAF43957-FE48-4FC7-B670-77A01A489811}"/>
          </ac:spMkLst>
        </pc:spChg>
        <pc:picChg chg="add">
          <ac:chgData name="Teuku Raja Irfan Radarma" userId="cf428174-95ba-4576-8554-3a3b8ffa52b7" providerId="ADAL" clId="{4364A224-DA59-4215-87EE-ADD356CF7D22}" dt="2024-03-12T09:10:37.793" v="492"/>
          <ac:picMkLst>
            <pc:docMk/>
            <pc:sldMk cId="1659406012" sldId="339"/>
            <ac:picMk id="1026" creationId="{509E61DB-95F4-4F48-9455-A4205D8A0995}"/>
          </ac:picMkLst>
        </pc:picChg>
      </pc:sldChg>
      <pc:sldChg chg="addSp delSp modSp new mod">
        <pc:chgData name="Teuku Raja Irfan Radarma" userId="cf428174-95ba-4576-8554-3a3b8ffa52b7" providerId="ADAL" clId="{4364A224-DA59-4215-87EE-ADD356CF7D22}" dt="2024-03-12T09:22:14.388" v="629" actId="1076"/>
        <pc:sldMkLst>
          <pc:docMk/>
          <pc:sldMk cId="1451480891" sldId="340"/>
        </pc:sldMkLst>
        <pc:spChg chg="mod">
          <ac:chgData name="Teuku Raja Irfan Radarma" userId="cf428174-95ba-4576-8554-3a3b8ffa52b7" providerId="ADAL" clId="{4364A224-DA59-4215-87EE-ADD356CF7D22}" dt="2024-03-12T09:21:17.438" v="555" actId="1076"/>
          <ac:spMkLst>
            <pc:docMk/>
            <pc:sldMk cId="1451480891" sldId="340"/>
            <ac:spMk id="2" creationId="{20731629-4007-4B71-8C96-DFCCF628BD5B}"/>
          </ac:spMkLst>
        </pc:spChg>
        <pc:spChg chg="del">
          <ac:chgData name="Teuku Raja Irfan Radarma" userId="cf428174-95ba-4576-8554-3a3b8ffa52b7" providerId="ADAL" clId="{4364A224-DA59-4215-87EE-ADD356CF7D22}" dt="2024-03-12T09:17:31.933" v="526" actId="478"/>
          <ac:spMkLst>
            <pc:docMk/>
            <pc:sldMk cId="1451480891" sldId="340"/>
            <ac:spMk id="3" creationId="{ED77D183-A62E-4624-9AF9-FF393BEECF74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5" creationId="{EB2125CF-E168-439B-BAFA-7C739D7051FA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6" creationId="{0773BE24-6275-40ED-BA1B-A8A7E30146A3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7" creationId="{93BDC3A9-93CC-4632-A9CD-B0A8C4031C02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8" creationId="{F6ECBE68-9AA8-4147-B389-F32FE1EB7A4F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9" creationId="{2CF3BB12-A74F-44C7-9088-AEE2C68DA666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0" creationId="{52BDC07A-FBD2-43E4-804A-11482BA61539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1" creationId="{CE5FB2D7-F96B-4EC0-8312-632FA915DE0F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2" creationId="{C062B23F-61B8-45A7-9B10-29B64F14EC07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3" creationId="{7490D612-122F-45FC-836E-3D7F0D1A3CA1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4" creationId="{15BA9A36-0E81-4259-A405-D58045D793BE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17" creationId="{43C4E2C4-7022-4DE8-9A93-94CCE210D1BE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18" creationId="{CEE13B5E-DA5E-4A3B-8C40-8DE905D9730A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0" creationId="{B4EE7D6F-8FEB-4D27-8A98-664A5C3BC574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1" creationId="{7B5C3A51-A3E0-4089-82F6-64F85B7B4090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2" creationId="{777FC517-3B44-4866-BA23-F76A7DF78DAB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3" creationId="{B2CD64F5-289C-4B36-AA1E-4347A9B38CF7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4" creationId="{82EAEA72-CCE8-44D5-B569-AD0953B98DC5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5" creationId="{2074A79F-B4F7-47D6-BE49-1D5EA6EE48F0}"/>
          </ac:spMkLst>
        </pc:spChg>
        <pc:spChg chg="add mod">
          <ac:chgData name="Teuku Raja Irfan Radarma" userId="cf428174-95ba-4576-8554-3a3b8ffa52b7" providerId="ADAL" clId="{4364A224-DA59-4215-87EE-ADD356CF7D22}" dt="2024-03-12T09:22:14.388" v="629" actId="1076"/>
          <ac:spMkLst>
            <pc:docMk/>
            <pc:sldMk cId="1451480891" sldId="340"/>
            <ac:spMk id="26" creationId="{997F1D32-B4B7-4995-B82E-3B68568FC406}"/>
          </ac:spMkLst>
        </pc:spChg>
        <pc:picChg chg="add mod">
          <ac:chgData name="Teuku Raja Irfan Radarma" userId="cf428174-95ba-4576-8554-3a3b8ffa52b7" providerId="ADAL" clId="{4364A224-DA59-4215-87EE-ADD356CF7D22}" dt="2024-03-12T09:21:48.879" v="558" actId="1076"/>
          <ac:picMkLst>
            <pc:docMk/>
            <pc:sldMk cId="1451480891" sldId="340"/>
            <ac:picMk id="16" creationId="{470E7113-E562-4CA7-BF0C-858582E929AF}"/>
          </ac:picMkLst>
        </pc:picChg>
        <pc:picChg chg="add del mod">
          <ac:chgData name="Teuku Raja Irfan Radarma" userId="cf428174-95ba-4576-8554-3a3b8ffa52b7" providerId="ADAL" clId="{4364A224-DA59-4215-87EE-ADD356CF7D22}" dt="2024-03-12T09:20:53.645" v="549" actId="478"/>
          <ac:picMkLst>
            <pc:docMk/>
            <pc:sldMk cId="1451480891" sldId="340"/>
            <ac:picMk id="19" creationId="{28AD7A95-92E0-4D5E-B3FA-A1D6702435B8}"/>
          </ac:picMkLst>
        </pc:picChg>
      </pc:sldChg>
      <pc:sldChg chg="addSp delSp modSp new mod">
        <pc:chgData name="Teuku Raja Irfan Radarma" userId="cf428174-95ba-4576-8554-3a3b8ffa52b7" providerId="ADAL" clId="{4364A224-DA59-4215-87EE-ADD356CF7D22}" dt="2024-03-12T09:26:40.335" v="951" actId="208"/>
        <pc:sldMkLst>
          <pc:docMk/>
          <pc:sldMk cId="857162080" sldId="341"/>
        </pc:sldMkLst>
        <pc:spChg chg="mod">
          <ac:chgData name="Teuku Raja Irfan Radarma" userId="cf428174-95ba-4576-8554-3a3b8ffa52b7" providerId="ADAL" clId="{4364A224-DA59-4215-87EE-ADD356CF7D22}" dt="2024-03-12T09:25:42.751" v="944" actId="20577"/>
          <ac:spMkLst>
            <pc:docMk/>
            <pc:sldMk cId="857162080" sldId="341"/>
            <ac:spMk id="2" creationId="{F43DD23F-D57D-4CB9-A084-088D16DBCFEA}"/>
          </ac:spMkLst>
        </pc:spChg>
        <pc:spChg chg="del">
          <ac:chgData name="Teuku Raja Irfan Radarma" userId="cf428174-95ba-4576-8554-3a3b8ffa52b7" providerId="ADAL" clId="{4364A224-DA59-4215-87EE-ADD356CF7D22}" dt="2024-03-12T09:25:50.962" v="947" actId="478"/>
          <ac:spMkLst>
            <pc:docMk/>
            <pc:sldMk cId="857162080" sldId="341"/>
            <ac:spMk id="3" creationId="{9B3EB394-D5A4-4BF9-82C0-CC17D22BA138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5" creationId="{B07AE5DC-29D1-48C0-BCEB-DF39870C3FB7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6" creationId="{E40A4E07-960F-4D01-9885-34EC4EB3E630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7" creationId="{6BB44231-26EB-4330-92D4-19620641BC48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8" creationId="{A2B58CE0-C18E-4916-ACE4-D792411C1202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9" creationId="{BF7760D5-0C2A-4EE1-AF7F-CD4B4070B6D0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0" creationId="{4309F469-6DF7-4A5F-B0AC-05B46B1BC211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1" creationId="{ADF0F62E-7C7E-41CA-BC6A-A7E7C71FEF9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4" creationId="{B2D2EB91-83AF-4185-87E1-DA0D8EC19E9B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5" creationId="{0E35DC64-A9AF-45BC-9408-302BF89266B1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6" creationId="{1185AE7B-8504-4266-AA6B-B5218DEA1C6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7" creationId="{5C470953-E504-41EF-A469-75C8934C4F97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8" creationId="{EB425DDA-3471-4AC2-8289-6182E1D6CEEA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9" creationId="{07ACE50B-C1B2-4777-9AF3-1A463D470FE3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0" creationId="{52D76AE8-EBEE-4280-AF50-D530F7A1B5A7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1" creationId="{8A44AC2E-DF2A-44AD-8A67-E4E44D3D3971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2" creationId="{94C7E827-F630-4629-8504-EAA00EDDFE46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3" creationId="{A1767032-7EB5-4976-AA7F-D10E8A60A1F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4" creationId="{376A3BFA-2B3A-40D3-BB53-2BE6E692875E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5" creationId="{BA93F949-970B-4CDB-8593-D1D1733DA339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6" creationId="{69195F81-BBC8-4CED-BE2F-AE09FB89A619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7" creationId="{06E92BBE-B12A-432F-BB5E-CB4841C608BA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8" creationId="{CEC0F2A6-970A-4FB2-B097-4ED69CBC23B4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9" creationId="{D3D083CB-2EA8-4DAE-9597-E3AFA1034B8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30" creationId="{C6BD8DE7-9C0C-42B1-BB8C-341D7FB0F279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1" creationId="{BAB04A4B-DEF4-4C96-AD7D-AD32A5378278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2" creationId="{CD0DBC0C-CB64-4706-BD86-2B3DA4B0BDC3}"/>
          </ac:spMkLst>
        </pc:spChg>
        <pc:spChg chg="add mod">
          <ac:chgData name="Teuku Raja Irfan Radarma" userId="cf428174-95ba-4576-8554-3a3b8ffa52b7" providerId="ADAL" clId="{4364A224-DA59-4215-87EE-ADD356CF7D22}" dt="2024-03-12T09:26:32.217" v="950" actId="207"/>
          <ac:spMkLst>
            <pc:docMk/>
            <pc:sldMk cId="857162080" sldId="341"/>
            <ac:spMk id="33" creationId="{6D5C5100-76A5-46B7-BAFE-D7B4623C4EBB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4" creationId="{104E1592-DE7D-4440-AB59-3DE0343BECAC}"/>
          </ac:spMkLst>
        </pc:spChg>
        <pc:spChg chg="add mod">
          <ac:chgData name="Teuku Raja Irfan Radarma" userId="cf428174-95ba-4576-8554-3a3b8ffa52b7" providerId="ADAL" clId="{4364A224-DA59-4215-87EE-ADD356CF7D22}" dt="2024-03-12T09:26:32.217" v="950" actId="207"/>
          <ac:spMkLst>
            <pc:docMk/>
            <pc:sldMk cId="857162080" sldId="341"/>
            <ac:spMk id="35" creationId="{5622F867-C64D-4BE4-A885-AD11EE909E06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6" creationId="{C0787AD4-462A-4F90-BCC9-9CDDFD0F3A0A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7" creationId="{9F58101B-AE55-4E0D-8BD6-A21F438ED917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0" creationId="{A2092C98-3129-4768-A561-D17D9060DAEB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1" creationId="{78B1C31C-4E1B-4345-AF33-1CD47C611187}"/>
          </ac:spMkLst>
        </pc:spChg>
        <pc:spChg chg="add mod">
          <ac:chgData name="Teuku Raja Irfan Radarma" userId="cf428174-95ba-4576-8554-3a3b8ffa52b7" providerId="ADAL" clId="{4364A224-DA59-4215-87EE-ADD356CF7D22}" dt="2024-03-12T09:26:32.217" v="950" actId="207"/>
          <ac:spMkLst>
            <pc:docMk/>
            <pc:sldMk cId="857162080" sldId="341"/>
            <ac:spMk id="42" creationId="{9629F311-D2EF-4095-BC58-D62D64ACA939}"/>
          </ac:spMkLst>
        </pc:spChg>
        <pc:spChg chg="add mod">
          <ac:chgData name="Teuku Raja Irfan Radarma" userId="cf428174-95ba-4576-8554-3a3b8ffa52b7" providerId="ADAL" clId="{4364A224-DA59-4215-87EE-ADD356CF7D22}" dt="2024-03-12T09:26:21.557" v="949" actId="208"/>
          <ac:spMkLst>
            <pc:docMk/>
            <pc:sldMk cId="857162080" sldId="341"/>
            <ac:spMk id="43" creationId="{1D6CFD9B-8FC0-4730-975B-6A96DDEF0E4D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4" creationId="{7A70B590-8D53-499A-856F-48AEB52DC1E2}"/>
          </ac:spMkLst>
        </pc:spChg>
        <pc:spChg chg="add mod">
          <ac:chgData name="Teuku Raja Irfan Radarma" userId="cf428174-95ba-4576-8554-3a3b8ffa52b7" providerId="ADAL" clId="{4364A224-DA59-4215-87EE-ADD356CF7D22}" dt="2024-03-12T09:26:40.335" v="951" actId="208"/>
          <ac:spMkLst>
            <pc:docMk/>
            <pc:sldMk cId="857162080" sldId="341"/>
            <ac:spMk id="45" creationId="{89B17A62-7F05-4237-89CC-416620BF5329}"/>
          </ac:spMkLst>
        </pc:spChg>
        <pc:spChg chg="add mod">
          <ac:chgData name="Teuku Raja Irfan Radarma" userId="cf428174-95ba-4576-8554-3a3b8ffa52b7" providerId="ADAL" clId="{4364A224-DA59-4215-87EE-ADD356CF7D22}" dt="2024-03-12T09:26:21.557" v="949" actId="208"/>
          <ac:spMkLst>
            <pc:docMk/>
            <pc:sldMk cId="857162080" sldId="341"/>
            <ac:spMk id="46" creationId="{59E5C743-BD27-4762-B0F9-DC91AA9C010E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7" creationId="{0BB1142F-BC59-4006-BF2D-A7E42E503176}"/>
          </ac:spMkLst>
        </pc:spChg>
        <pc:spChg chg="add mod">
          <ac:chgData name="Teuku Raja Irfan Radarma" userId="cf428174-95ba-4576-8554-3a3b8ffa52b7" providerId="ADAL" clId="{4364A224-DA59-4215-87EE-ADD356CF7D22}" dt="2024-03-12T09:26:40.335" v="951" actId="208"/>
          <ac:spMkLst>
            <pc:docMk/>
            <pc:sldMk cId="857162080" sldId="341"/>
            <ac:spMk id="48" creationId="{28EDBB6B-A8A1-4946-8619-22B9DC145746}"/>
          </ac:spMkLst>
        </pc:spChg>
        <pc:spChg chg="add mod">
          <ac:chgData name="Teuku Raja Irfan Radarma" userId="cf428174-95ba-4576-8554-3a3b8ffa52b7" providerId="ADAL" clId="{4364A224-DA59-4215-87EE-ADD356CF7D22}" dt="2024-03-12T09:26:21.557" v="949" actId="208"/>
          <ac:spMkLst>
            <pc:docMk/>
            <pc:sldMk cId="857162080" sldId="341"/>
            <ac:spMk id="49" creationId="{ECEAA7D6-386C-4341-8C60-A77C5774B94E}"/>
          </ac:spMkLst>
        </pc:spChg>
        <pc:spChg chg="add mod">
          <ac:chgData name="Teuku Raja Irfan Radarma" userId="cf428174-95ba-4576-8554-3a3b8ffa52b7" providerId="ADAL" clId="{4364A224-DA59-4215-87EE-ADD356CF7D22}" dt="2024-03-12T09:26:40.335" v="951" actId="208"/>
          <ac:spMkLst>
            <pc:docMk/>
            <pc:sldMk cId="857162080" sldId="341"/>
            <ac:spMk id="50" creationId="{2BF3C255-353A-4831-9697-A7CDF80A94F3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1" creationId="{06AF18A9-2522-4806-9B53-78EBC64C0ED8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2" creationId="{A9B5F13D-8339-4B77-A364-017084A2E278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3" creationId="{6D35EFF7-F249-4146-B520-714E831AD443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4" creationId="{FEAE1690-8B0D-4FC8-B1B1-D56A8CCF601A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5" creationId="{E907036D-72A2-4245-A4E7-47A1CCF7F883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6" creationId="{FF385B87-6E07-4C83-BD24-6B55E9177D66}"/>
          </ac:spMkLst>
        </pc:spChg>
        <pc:cxnChg chg="add del mod">
          <ac:chgData name="Teuku Raja Irfan Radarma" userId="cf428174-95ba-4576-8554-3a3b8ffa52b7" providerId="ADAL" clId="{4364A224-DA59-4215-87EE-ADD356CF7D22}" dt="2024-03-12T09:25:48.203" v="946"/>
          <ac:cxnSpMkLst>
            <pc:docMk/>
            <pc:sldMk cId="857162080" sldId="341"/>
            <ac:cxnSpMk id="12" creationId="{7C61AA51-8078-484A-8E7E-5547678A58CC}"/>
          </ac:cxnSpMkLst>
        </pc:cxnChg>
        <pc:cxnChg chg="add del mod">
          <ac:chgData name="Teuku Raja Irfan Radarma" userId="cf428174-95ba-4576-8554-3a3b8ffa52b7" providerId="ADAL" clId="{4364A224-DA59-4215-87EE-ADD356CF7D22}" dt="2024-03-12T09:25:48.203" v="946"/>
          <ac:cxnSpMkLst>
            <pc:docMk/>
            <pc:sldMk cId="857162080" sldId="341"/>
            <ac:cxnSpMk id="13" creationId="{E9AF9EDA-133E-4181-8827-8D8F5C85D950}"/>
          </ac:cxnSpMkLst>
        </pc:cxnChg>
        <pc:cxnChg chg="add mod">
          <ac:chgData name="Teuku Raja Irfan Radarma" userId="cf428174-95ba-4576-8554-3a3b8ffa52b7" providerId="ADAL" clId="{4364A224-DA59-4215-87EE-ADD356CF7D22}" dt="2024-03-12T09:25:51.391" v="948"/>
          <ac:cxnSpMkLst>
            <pc:docMk/>
            <pc:sldMk cId="857162080" sldId="341"/>
            <ac:cxnSpMk id="38" creationId="{1DFBA5F9-7454-4D74-84C3-000C838E3CA2}"/>
          </ac:cxnSpMkLst>
        </pc:cxnChg>
        <pc:cxnChg chg="add mod">
          <ac:chgData name="Teuku Raja Irfan Radarma" userId="cf428174-95ba-4576-8554-3a3b8ffa52b7" providerId="ADAL" clId="{4364A224-DA59-4215-87EE-ADD356CF7D22}" dt="2024-03-12T09:25:51.391" v="948"/>
          <ac:cxnSpMkLst>
            <pc:docMk/>
            <pc:sldMk cId="857162080" sldId="341"/>
            <ac:cxnSpMk id="39" creationId="{3E99A8DA-5D42-40AD-B0F6-5487B2442AFA}"/>
          </ac:cxnSpMkLst>
        </pc:cxnChg>
      </pc:sldChg>
      <pc:sldChg chg="addSp delSp modSp new mod">
        <pc:chgData name="Teuku Raja Irfan Radarma" userId="cf428174-95ba-4576-8554-3a3b8ffa52b7" providerId="ADAL" clId="{4364A224-DA59-4215-87EE-ADD356CF7D22}" dt="2024-03-12T09:29:20.081" v="992" actId="208"/>
        <pc:sldMkLst>
          <pc:docMk/>
          <pc:sldMk cId="605888824" sldId="342"/>
        </pc:sldMkLst>
        <pc:spChg chg="del">
          <ac:chgData name="Teuku Raja Irfan Radarma" userId="cf428174-95ba-4576-8554-3a3b8ffa52b7" providerId="ADAL" clId="{4364A224-DA59-4215-87EE-ADD356CF7D22}" dt="2024-03-12T09:27:16.164" v="953" actId="478"/>
          <ac:spMkLst>
            <pc:docMk/>
            <pc:sldMk cId="605888824" sldId="342"/>
            <ac:spMk id="2" creationId="{798C3C23-D200-4A16-A900-D2E2881B110A}"/>
          </ac:spMkLst>
        </pc:spChg>
        <pc:spChg chg="del">
          <ac:chgData name="Teuku Raja Irfan Radarma" userId="cf428174-95ba-4576-8554-3a3b8ffa52b7" providerId="ADAL" clId="{4364A224-DA59-4215-87EE-ADD356CF7D22}" dt="2024-03-12T09:27:16.164" v="953" actId="478"/>
          <ac:spMkLst>
            <pc:docMk/>
            <pc:sldMk cId="605888824" sldId="342"/>
            <ac:spMk id="3" creationId="{34EBEB67-DB0C-4B15-8823-CB0928247E92}"/>
          </ac:spMkLst>
        </pc:spChg>
        <pc:spChg chg="add mod">
          <ac:chgData name="Teuku Raja Irfan Radarma" userId="cf428174-95ba-4576-8554-3a3b8ffa52b7" providerId="ADAL" clId="{4364A224-DA59-4215-87EE-ADD356CF7D22}" dt="2024-03-12T09:27:16.531" v="955" actId="27636"/>
          <ac:spMkLst>
            <pc:docMk/>
            <pc:sldMk cId="605888824" sldId="342"/>
            <ac:spMk id="5" creationId="{919B73E5-4154-434C-87E2-F941B1AF1F55}"/>
          </ac:spMkLst>
        </pc:spChg>
        <pc:spChg chg="add mod">
          <ac:chgData name="Teuku Raja Irfan Radarma" userId="cf428174-95ba-4576-8554-3a3b8ffa52b7" providerId="ADAL" clId="{4364A224-DA59-4215-87EE-ADD356CF7D22}" dt="2024-03-12T09:28:56.005" v="986" actId="1076"/>
          <ac:spMkLst>
            <pc:docMk/>
            <pc:sldMk cId="605888824" sldId="342"/>
            <ac:spMk id="6" creationId="{D4DD2CF0-AF62-4F82-A92C-D312FECDA430}"/>
          </ac:spMkLst>
        </pc:spChg>
        <pc:picChg chg="add mod">
          <ac:chgData name="Teuku Raja Irfan Radarma" userId="cf428174-95ba-4576-8554-3a3b8ffa52b7" providerId="ADAL" clId="{4364A224-DA59-4215-87EE-ADD356CF7D22}" dt="2024-03-12T09:27:16.448" v="954"/>
          <ac:picMkLst>
            <pc:docMk/>
            <pc:sldMk cId="605888824" sldId="342"/>
            <ac:picMk id="7" creationId="{47CBFC90-D703-43BA-975E-3510E97D4459}"/>
          </ac:picMkLst>
        </pc:picChg>
        <pc:picChg chg="add mod">
          <ac:chgData name="Teuku Raja Irfan Radarma" userId="cf428174-95ba-4576-8554-3a3b8ffa52b7" providerId="ADAL" clId="{4364A224-DA59-4215-87EE-ADD356CF7D22}" dt="2024-03-12T09:27:16.448" v="954"/>
          <ac:picMkLst>
            <pc:docMk/>
            <pc:sldMk cId="605888824" sldId="342"/>
            <ac:picMk id="10" creationId="{9EE0C7B5-AE08-471C-B13E-70059E009C74}"/>
          </ac:picMkLst>
        </pc:picChg>
        <pc:cxnChg chg="add mod">
          <ac:chgData name="Teuku Raja Irfan Radarma" userId="cf428174-95ba-4576-8554-3a3b8ffa52b7" providerId="ADAL" clId="{4364A224-DA59-4215-87EE-ADD356CF7D22}" dt="2024-03-12T09:29:04.482" v="989" actId="14100"/>
          <ac:cxnSpMkLst>
            <pc:docMk/>
            <pc:sldMk cId="605888824" sldId="342"/>
            <ac:cxnSpMk id="8" creationId="{B5CC1BC0-CA77-4109-A0D5-84E58B8CD946}"/>
          </ac:cxnSpMkLst>
        </pc:cxnChg>
        <pc:cxnChg chg="add mod">
          <ac:chgData name="Teuku Raja Irfan Radarma" userId="cf428174-95ba-4576-8554-3a3b8ffa52b7" providerId="ADAL" clId="{4364A224-DA59-4215-87EE-ADD356CF7D22}" dt="2024-03-12T09:29:02.325" v="988" actId="14100"/>
          <ac:cxnSpMkLst>
            <pc:docMk/>
            <pc:sldMk cId="605888824" sldId="342"/>
            <ac:cxnSpMk id="9" creationId="{B4A92F2C-B4F3-45B2-9371-0130E9F17BCC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1" creationId="{64F713C9-3498-4D9C-921B-8E843DA54046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2" creationId="{AFCA9200-3BFD-4DB3-BA4C-A7E84C883543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3" creationId="{836DDFF5-04DB-4B7D-826B-A554D046E8A0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4" creationId="{EAAACA3F-B77C-475F-A86E-DD3551561989}"/>
          </ac:cxnSpMkLst>
        </pc:cxnChg>
      </pc:sldChg>
      <pc:sldChg chg="addSp delSp modSp new mod">
        <pc:chgData name="Teuku Raja Irfan Radarma" userId="cf428174-95ba-4576-8554-3a3b8ffa52b7" providerId="ADAL" clId="{4364A224-DA59-4215-87EE-ADD356CF7D22}" dt="2024-03-12T09:31:26.854" v="1010" actId="14100"/>
        <pc:sldMkLst>
          <pc:docMk/>
          <pc:sldMk cId="69992873" sldId="343"/>
        </pc:sldMkLst>
        <pc:spChg chg="del">
          <ac:chgData name="Teuku Raja Irfan Radarma" userId="cf428174-95ba-4576-8554-3a3b8ffa52b7" providerId="ADAL" clId="{4364A224-DA59-4215-87EE-ADD356CF7D22}" dt="2024-03-12T09:27:21.744" v="958" actId="478"/>
          <ac:spMkLst>
            <pc:docMk/>
            <pc:sldMk cId="69992873" sldId="343"/>
            <ac:spMk id="2" creationId="{B2B1C97C-2D9C-4C77-B1A2-810B87E52DB7}"/>
          </ac:spMkLst>
        </pc:spChg>
        <pc:spChg chg="del">
          <ac:chgData name="Teuku Raja Irfan Radarma" userId="cf428174-95ba-4576-8554-3a3b8ffa52b7" providerId="ADAL" clId="{4364A224-DA59-4215-87EE-ADD356CF7D22}" dt="2024-03-12T09:27:21.744" v="958" actId="478"/>
          <ac:spMkLst>
            <pc:docMk/>
            <pc:sldMk cId="69992873" sldId="343"/>
            <ac:spMk id="3" creationId="{6584D42C-C28A-42CB-B2D7-1C5F1D8ACE3B}"/>
          </ac:spMkLst>
        </pc:spChg>
        <pc:spChg chg="add mod">
          <ac:chgData name="Teuku Raja Irfan Radarma" userId="cf428174-95ba-4576-8554-3a3b8ffa52b7" providerId="ADAL" clId="{4364A224-DA59-4215-87EE-ADD356CF7D22}" dt="2024-03-12T09:27:26.204" v="960" actId="27636"/>
          <ac:spMkLst>
            <pc:docMk/>
            <pc:sldMk cId="69992873" sldId="343"/>
            <ac:spMk id="5" creationId="{B460E1B1-3D6B-4AE8-A1F8-62E5E6DFBA7A}"/>
          </ac:spMkLst>
        </pc:spChg>
        <pc:spChg chg="add mod">
          <ac:chgData name="Teuku Raja Irfan Radarma" userId="cf428174-95ba-4576-8554-3a3b8ffa52b7" providerId="ADAL" clId="{4364A224-DA59-4215-87EE-ADD356CF7D22}" dt="2024-03-12T09:29:38.024" v="994" actId="404"/>
          <ac:spMkLst>
            <pc:docMk/>
            <pc:sldMk cId="69992873" sldId="343"/>
            <ac:spMk id="6" creationId="{8159AB4A-DF14-45DD-AC5C-E5D555DD98EA}"/>
          </ac:spMkLst>
        </pc:spChg>
        <pc:spChg chg="add mod">
          <ac:chgData name="Teuku Raja Irfan Radarma" userId="cf428174-95ba-4576-8554-3a3b8ffa52b7" providerId="ADAL" clId="{4364A224-DA59-4215-87EE-ADD356CF7D22}" dt="2024-03-12T09:27:26.108" v="959"/>
          <ac:spMkLst>
            <pc:docMk/>
            <pc:sldMk cId="69992873" sldId="343"/>
            <ac:spMk id="15" creationId="{018F9B02-8CF3-47AF-94DB-360DEB2CFD8A}"/>
          </ac:spMkLst>
        </pc:spChg>
        <pc:spChg chg="add mod">
          <ac:chgData name="Teuku Raja Irfan Radarma" userId="cf428174-95ba-4576-8554-3a3b8ffa52b7" providerId="ADAL" clId="{4364A224-DA59-4215-87EE-ADD356CF7D22}" dt="2024-03-12T09:27:26.108" v="959"/>
          <ac:spMkLst>
            <pc:docMk/>
            <pc:sldMk cId="69992873" sldId="343"/>
            <ac:spMk id="16" creationId="{C722AA96-3E05-4CB1-9E7A-EF6F774F3C2F}"/>
          </ac:spMkLst>
        </pc:spChg>
        <pc:picChg chg="add mod">
          <ac:chgData name="Teuku Raja Irfan Radarma" userId="cf428174-95ba-4576-8554-3a3b8ffa52b7" providerId="ADAL" clId="{4364A224-DA59-4215-87EE-ADD356CF7D22}" dt="2024-03-12T09:27:26.108" v="959"/>
          <ac:picMkLst>
            <pc:docMk/>
            <pc:sldMk cId="69992873" sldId="343"/>
            <ac:picMk id="7" creationId="{40644C2E-0C61-4144-A9B6-B4BE56E14C94}"/>
          </ac:picMkLst>
        </pc:picChg>
        <pc:picChg chg="add mod">
          <ac:chgData name="Teuku Raja Irfan Radarma" userId="cf428174-95ba-4576-8554-3a3b8ffa52b7" providerId="ADAL" clId="{4364A224-DA59-4215-87EE-ADD356CF7D22}" dt="2024-03-12T09:27:26.108" v="959"/>
          <ac:picMkLst>
            <pc:docMk/>
            <pc:sldMk cId="69992873" sldId="343"/>
            <ac:picMk id="8" creationId="{081EA352-84D2-4817-9A93-4ACD6138AD48}"/>
          </ac:picMkLst>
        </pc:picChg>
        <pc:picChg chg="add mod">
          <ac:chgData name="Teuku Raja Irfan Radarma" userId="cf428174-95ba-4576-8554-3a3b8ffa52b7" providerId="ADAL" clId="{4364A224-DA59-4215-87EE-ADD356CF7D22}" dt="2024-03-12T09:27:26.108" v="959"/>
          <ac:picMkLst>
            <pc:docMk/>
            <pc:sldMk cId="69992873" sldId="343"/>
            <ac:picMk id="9" creationId="{788212BC-162E-405D-97E8-AF3D1C951EC2}"/>
          </ac:picMkLst>
        </pc:picChg>
        <pc:cxnChg chg="add mod">
          <ac:chgData name="Teuku Raja Irfan Radarma" userId="cf428174-95ba-4576-8554-3a3b8ffa52b7" providerId="ADAL" clId="{4364A224-DA59-4215-87EE-ADD356CF7D22}" dt="2024-03-12T09:31:04.880" v="1005" actId="14100"/>
          <ac:cxnSpMkLst>
            <pc:docMk/>
            <pc:sldMk cId="69992873" sldId="343"/>
            <ac:cxnSpMk id="10" creationId="{30B75E70-7ACD-4B13-9723-0A3A1C0865CB}"/>
          </ac:cxnSpMkLst>
        </pc:cxnChg>
        <pc:cxnChg chg="add del mod">
          <ac:chgData name="Teuku Raja Irfan Radarma" userId="cf428174-95ba-4576-8554-3a3b8ffa52b7" providerId="ADAL" clId="{4364A224-DA59-4215-87EE-ADD356CF7D22}" dt="2024-03-12T09:31:08.728" v="1006" actId="14100"/>
          <ac:cxnSpMkLst>
            <pc:docMk/>
            <pc:sldMk cId="69992873" sldId="343"/>
            <ac:cxnSpMk id="11" creationId="{282EF5CD-0967-46FA-8969-9CF8321EF312}"/>
          </ac:cxnSpMkLst>
        </pc:cxnChg>
        <pc:cxnChg chg="add mod">
          <ac:chgData name="Teuku Raja Irfan Radarma" userId="cf428174-95ba-4576-8554-3a3b8ffa52b7" providerId="ADAL" clId="{4364A224-DA59-4215-87EE-ADD356CF7D22}" dt="2024-03-12T09:31:18.145" v="1008" actId="14100"/>
          <ac:cxnSpMkLst>
            <pc:docMk/>
            <pc:sldMk cId="69992873" sldId="343"/>
            <ac:cxnSpMk id="12" creationId="{28AFCAA3-92D6-4823-8574-965C20DF1BE3}"/>
          </ac:cxnSpMkLst>
        </pc:cxnChg>
        <pc:cxnChg chg="add mod">
          <ac:chgData name="Teuku Raja Irfan Radarma" userId="cf428174-95ba-4576-8554-3a3b8ffa52b7" providerId="ADAL" clId="{4364A224-DA59-4215-87EE-ADD356CF7D22}" dt="2024-03-12T09:31:15.551" v="1007" actId="14100"/>
          <ac:cxnSpMkLst>
            <pc:docMk/>
            <pc:sldMk cId="69992873" sldId="343"/>
            <ac:cxnSpMk id="13" creationId="{F9744F49-3301-4C7F-84E1-FC12DDDED4BC}"/>
          </ac:cxnSpMkLst>
        </pc:cxnChg>
        <pc:cxnChg chg="add mod">
          <ac:chgData name="Teuku Raja Irfan Radarma" userId="cf428174-95ba-4576-8554-3a3b8ffa52b7" providerId="ADAL" clId="{4364A224-DA59-4215-87EE-ADD356CF7D22}" dt="2024-03-12T09:31:26.854" v="1010" actId="14100"/>
          <ac:cxnSpMkLst>
            <pc:docMk/>
            <pc:sldMk cId="69992873" sldId="343"/>
            <ac:cxnSpMk id="14" creationId="{F6C19670-D8E3-4DFC-A81C-18F3514ED474}"/>
          </ac:cxnSpMkLst>
        </pc:cxnChg>
      </pc:sldChg>
      <pc:sldChg chg="addSp delSp modSp new mod">
        <pc:chgData name="Teuku Raja Irfan Radarma" userId="cf428174-95ba-4576-8554-3a3b8ffa52b7" providerId="ADAL" clId="{4364A224-DA59-4215-87EE-ADD356CF7D22}" dt="2024-03-12T09:31:44.598" v="1015" actId="27636"/>
        <pc:sldMkLst>
          <pc:docMk/>
          <pc:sldMk cId="1857491252" sldId="344"/>
        </pc:sldMkLst>
        <pc:spChg chg="del">
          <ac:chgData name="Teuku Raja Irfan Radarma" userId="cf428174-95ba-4576-8554-3a3b8ffa52b7" providerId="ADAL" clId="{4364A224-DA59-4215-87EE-ADD356CF7D22}" dt="2024-03-12T09:31:38.542" v="1012" actId="478"/>
          <ac:spMkLst>
            <pc:docMk/>
            <pc:sldMk cId="1857491252" sldId="344"/>
            <ac:spMk id="2" creationId="{12CB0DB8-A234-4ACE-A2D2-A20BADE73565}"/>
          </ac:spMkLst>
        </pc:spChg>
        <pc:spChg chg="del">
          <ac:chgData name="Teuku Raja Irfan Radarma" userId="cf428174-95ba-4576-8554-3a3b8ffa52b7" providerId="ADAL" clId="{4364A224-DA59-4215-87EE-ADD356CF7D22}" dt="2024-03-12T09:31:38.542" v="1012" actId="478"/>
          <ac:spMkLst>
            <pc:docMk/>
            <pc:sldMk cId="1857491252" sldId="344"/>
            <ac:spMk id="3" creationId="{DFEF0CA0-96DA-41F6-985D-B47A70C26BA1}"/>
          </ac:spMkLst>
        </pc:spChg>
        <pc:spChg chg="add mod">
          <ac:chgData name="Teuku Raja Irfan Radarma" userId="cf428174-95ba-4576-8554-3a3b8ffa52b7" providerId="ADAL" clId="{4364A224-DA59-4215-87EE-ADD356CF7D22}" dt="2024-03-12T09:31:44.587" v="1014" actId="27636"/>
          <ac:spMkLst>
            <pc:docMk/>
            <pc:sldMk cId="1857491252" sldId="344"/>
            <ac:spMk id="5" creationId="{C77EE948-7534-46E1-A709-1942FCA3D727}"/>
          </ac:spMkLst>
        </pc:spChg>
        <pc:spChg chg="add mod">
          <ac:chgData name="Teuku Raja Irfan Radarma" userId="cf428174-95ba-4576-8554-3a3b8ffa52b7" providerId="ADAL" clId="{4364A224-DA59-4215-87EE-ADD356CF7D22}" dt="2024-03-12T09:31:44.598" v="1015" actId="27636"/>
          <ac:spMkLst>
            <pc:docMk/>
            <pc:sldMk cId="1857491252" sldId="344"/>
            <ac:spMk id="6" creationId="{EB10C015-7DEA-4096-A4A1-9FEEBB50BC0E}"/>
          </ac:spMkLst>
        </pc:spChg>
        <pc:picChg chg="add mod">
          <ac:chgData name="Teuku Raja Irfan Radarma" userId="cf428174-95ba-4576-8554-3a3b8ffa52b7" providerId="ADAL" clId="{4364A224-DA59-4215-87EE-ADD356CF7D22}" dt="2024-03-12T09:31:44.492" v="1013"/>
          <ac:picMkLst>
            <pc:docMk/>
            <pc:sldMk cId="1857491252" sldId="344"/>
            <ac:picMk id="7" creationId="{0E0D83D3-7533-472B-B8ED-AFA4776AB0CC}"/>
          </ac:picMkLst>
        </pc:picChg>
        <pc:picChg chg="add mod">
          <ac:chgData name="Teuku Raja Irfan Radarma" userId="cf428174-95ba-4576-8554-3a3b8ffa52b7" providerId="ADAL" clId="{4364A224-DA59-4215-87EE-ADD356CF7D22}" dt="2024-03-12T09:31:44.492" v="1013"/>
          <ac:picMkLst>
            <pc:docMk/>
            <pc:sldMk cId="1857491252" sldId="344"/>
            <ac:picMk id="8" creationId="{A2CB068B-D978-4849-B4BD-34931824A522}"/>
          </ac:picMkLst>
        </pc:picChg>
        <pc:picChg chg="add mod">
          <ac:chgData name="Teuku Raja Irfan Radarma" userId="cf428174-95ba-4576-8554-3a3b8ffa52b7" providerId="ADAL" clId="{4364A224-DA59-4215-87EE-ADD356CF7D22}" dt="2024-03-12T09:31:44.492" v="1013"/>
          <ac:picMkLst>
            <pc:docMk/>
            <pc:sldMk cId="1857491252" sldId="344"/>
            <ac:picMk id="9" creationId="{CAB2E267-D09E-435C-8D60-36731FF5EA23}"/>
          </ac:picMkLst>
        </pc:pic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0" creationId="{A2515EF6-F565-417F-BC92-BA0FC9E3D7FF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1" creationId="{80136337-ADF9-489F-A2AD-3D9125D78A67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2" creationId="{8BF81A8C-EE9D-47A3-A6E5-30A77E3126FB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3" creationId="{B28B63A6-6297-48B6-980A-59AA7072ED6E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4" creationId="{159E3129-1980-4450-B814-0B853BB08214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5" creationId="{E1767727-623C-49D1-B4C9-8D218CF3916D}"/>
          </ac:cxnSpMkLst>
        </pc:cxnChg>
      </pc:sldChg>
      <pc:sldChg chg="delSp modSp new mod">
        <pc:chgData name="Teuku Raja Irfan Radarma" userId="cf428174-95ba-4576-8554-3a3b8ffa52b7" providerId="ADAL" clId="{4364A224-DA59-4215-87EE-ADD356CF7D22}" dt="2024-03-12T09:33:20.084" v="1052" actId="478"/>
        <pc:sldMkLst>
          <pc:docMk/>
          <pc:sldMk cId="3804349840" sldId="345"/>
        </pc:sldMkLst>
        <pc:spChg chg="mod">
          <ac:chgData name="Teuku Raja Irfan Radarma" userId="cf428174-95ba-4576-8554-3a3b8ffa52b7" providerId="ADAL" clId="{4364A224-DA59-4215-87EE-ADD356CF7D22}" dt="2024-03-12T09:33:17.108" v="1051" actId="20577"/>
          <ac:spMkLst>
            <pc:docMk/>
            <pc:sldMk cId="3804349840" sldId="345"/>
            <ac:spMk id="2" creationId="{2B7C75FA-CBC9-469A-B621-9C4B23C3BE05}"/>
          </ac:spMkLst>
        </pc:spChg>
        <pc:spChg chg="del">
          <ac:chgData name="Teuku Raja Irfan Radarma" userId="cf428174-95ba-4576-8554-3a3b8ffa52b7" providerId="ADAL" clId="{4364A224-DA59-4215-87EE-ADD356CF7D22}" dt="2024-03-12T09:33:20.084" v="1052" actId="478"/>
          <ac:spMkLst>
            <pc:docMk/>
            <pc:sldMk cId="3804349840" sldId="345"/>
            <ac:spMk id="3" creationId="{377EB714-B79F-4654-8B23-D5C83BA7A351}"/>
          </ac:spMkLst>
        </pc:spChg>
      </pc:sldChg>
      <pc:sldChg chg="modSp new del mod">
        <pc:chgData name="Teuku Raja Irfan Radarma" userId="cf428174-95ba-4576-8554-3a3b8ffa52b7" providerId="ADAL" clId="{4364A224-DA59-4215-87EE-ADD356CF7D22}" dt="2024-03-14T02:23:35.833" v="1072" actId="47"/>
        <pc:sldMkLst>
          <pc:docMk/>
          <pc:sldMk cId="546397942" sldId="346"/>
        </pc:sldMkLst>
        <pc:spChg chg="mod">
          <ac:chgData name="Teuku Raja Irfan Radarma" userId="cf428174-95ba-4576-8554-3a3b8ffa52b7" providerId="ADAL" clId="{4364A224-DA59-4215-87EE-ADD356CF7D22}" dt="2024-03-14T01:25:27.591" v="1055" actId="20577"/>
          <ac:spMkLst>
            <pc:docMk/>
            <pc:sldMk cId="546397942" sldId="346"/>
            <ac:spMk id="2" creationId="{C4939E87-BFAE-4270-A575-CEF659D35FB6}"/>
          </ac:spMkLst>
        </pc:spChg>
      </pc:sldChg>
      <pc:sldChg chg="addSp delSp modSp new mod ord">
        <pc:chgData name="Teuku Raja Irfan Radarma" userId="cf428174-95ba-4576-8554-3a3b8ffa52b7" providerId="ADAL" clId="{4364A224-DA59-4215-87EE-ADD356CF7D22}" dt="2024-03-14T02:23:33.848" v="1071" actId="478"/>
        <pc:sldMkLst>
          <pc:docMk/>
          <pc:sldMk cId="286525469" sldId="347"/>
        </pc:sldMkLst>
        <pc:spChg chg="mod">
          <ac:chgData name="Teuku Raja Irfan Radarma" userId="cf428174-95ba-4576-8554-3a3b8ffa52b7" providerId="ADAL" clId="{4364A224-DA59-4215-87EE-ADD356CF7D22}" dt="2024-03-14T02:23:29.780" v="1070" actId="20577"/>
          <ac:spMkLst>
            <pc:docMk/>
            <pc:sldMk cId="286525469" sldId="347"/>
            <ac:spMk id="2" creationId="{BCB58AB0-5618-411D-8513-D50C37844C10}"/>
          </ac:spMkLst>
        </pc:spChg>
        <pc:spChg chg="del">
          <ac:chgData name="Teuku Raja Irfan Radarma" userId="cf428174-95ba-4576-8554-3a3b8ffa52b7" providerId="ADAL" clId="{4364A224-DA59-4215-87EE-ADD356CF7D22}" dt="2024-03-14T02:23:33.848" v="1071" actId="478"/>
          <ac:spMkLst>
            <pc:docMk/>
            <pc:sldMk cId="286525469" sldId="347"/>
            <ac:spMk id="3" creationId="{EB8690E9-B114-4F9E-B03C-E5A65CFB34CB}"/>
          </ac:spMkLst>
        </pc:spChg>
        <pc:graphicFrameChg chg="add del mod">
          <ac:chgData name="Teuku Raja Irfan Radarma" userId="cf428174-95ba-4576-8554-3a3b8ffa52b7" providerId="ADAL" clId="{4364A224-DA59-4215-87EE-ADD356CF7D22}" dt="2024-03-14T02:23:25.604" v="1060" actId="478"/>
          <ac:graphicFrameMkLst>
            <pc:docMk/>
            <pc:sldMk cId="286525469" sldId="347"/>
            <ac:graphicFrameMk id="4" creationId="{F1B85415-05A9-4DD7-9455-33D75D5B19B1}"/>
          </ac:graphicFrameMkLst>
        </pc:graphicFrameChg>
      </pc:sldChg>
      <pc:sldChg chg="addSp delSp modSp new mod">
        <pc:chgData name="Teuku Raja Irfan Radarma" userId="cf428174-95ba-4576-8554-3a3b8ffa52b7" providerId="ADAL" clId="{4364A224-DA59-4215-87EE-ADD356CF7D22}" dt="2024-03-14T02:25:56.413" v="1103" actId="478"/>
        <pc:sldMkLst>
          <pc:docMk/>
          <pc:sldMk cId="487141962" sldId="348"/>
        </pc:sldMkLst>
        <pc:spChg chg="mod">
          <ac:chgData name="Teuku Raja Irfan Radarma" userId="cf428174-95ba-4576-8554-3a3b8ffa52b7" providerId="ADAL" clId="{4364A224-DA59-4215-87EE-ADD356CF7D22}" dt="2024-03-14T02:25:48.383" v="1093" actId="20577"/>
          <ac:spMkLst>
            <pc:docMk/>
            <pc:sldMk cId="487141962" sldId="348"/>
            <ac:spMk id="2" creationId="{7567E8FD-1F60-4635-B4F2-14B13B09FE53}"/>
          </ac:spMkLst>
        </pc:spChg>
        <pc:spChg chg="del mod">
          <ac:chgData name="Teuku Raja Irfan Radarma" userId="cf428174-95ba-4576-8554-3a3b8ffa52b7" providerId="ADAL" clId="{4364A224-DA59-4215-87EE-ADD356CF7D22}" dt="2024-03-14T02:25:54.905" v="1102" actId="478"/>
          <ac:spMkLst>
            <pc:docMk/>
            <pc:sldMk cId="487141962" sldId="348"/>
            <ac:spMk id="3" creationId="{AC82EB27-A594-418C-86D0-0AC19E02A5B6}"/>
          </ac:spMkLst>
        </pc:spChg>
        <pc:spChg chg="add del mod">
          <ac:chgData name="Teuku Raja Irfan Radarma" userId="cf428174-95ba-4576-8554-3a3b8ffa52b7" providerId="ADAL" clId="{4364A224-DA59-4215-87EE-ADD356CF7D22}" dt="2024-03-14T02:25:56.413" v="1103" actId="478"/>
          <ac:spMkLst>
            <pc:docMk/>
            <pc:sldMk cId="487141962" sldId="348"/>
            <ac:spMk id="5" creationId="{5CD3DD8A-83A8-4D17-B6D7-5497FDD0ACF0}"/>
          </ac:spMkLst>
        </pc:spChg>
      </pc:sldChg>
      <pc:sldChg chg="addSp delSp modSp new del mod">
        <pc:chgData name="Teuku Raja Irfan Radarma" userId="cf428174-95ba-4576-8554-3a3b8ffa52b7" providerId="ADAL" clId="{4364A224-DA59-4215-87EE-ADD356CF7D22}" dt="2024-03-17T04:01:12.923" v="1505" actId="47"/>
        <pc:sldMkLst>
          <pc:docMk/>
          <pc:sldMk cId="1770907525" sldId="349"/>
        </pc:sldMkLst>
        <pc:spChg chg="del">
          <ac:chgData name="Teuku Raja Irfan Radarma" userId="cf428174-95ba-4576-8554-3a3b8ffa52b7" providerId="ADAL" clId="{4364A224-DA59-4215-87EE-ADD356CF7D22}" dt="2024-03-14T02:36:20.469" v="1105" actId="478"/>
          <ac:spMkLst>
            <pc:docMk/>
            <pc:sldMk cId="1770907525" sldId="349"/>
            <ac:spMk id="2" creationId="{0A08D572-64E5-46A5-91EB-C4758738121F}"/>
          </ac:spMkLst>
        </pc:spChg>
        <pc:spChg chg="del">
          <ac:chgData name="Teuku Raja Irfan Radarma" userId="cf428174-95ba-4576-8554-3a3b8ffa52b7" providerId="ADAL" clId="{4364A224-DA59-4215-87EE-ADD356CF7D22}" dt="2024-03-14T02:36:22.472" v="1106" actId="478"/>
          <ac:spMkLst>
            <pc:docMk/>
            <pc:sldMk cId="1770907525" sldId="349"/>
            <ac:spMk id="4" creationId="{4EF4EDED-E97B-4AD0-951D-81727C2371DE}"/>
          </ac:spMkLst>
        </pc:spChg>
        <pc:spChg chg="add mod">
          <ac:chgData name="Teuku Raja Irfan Radarma" userId="cf428174-95ba-4576-8554-3a3b8ffa52b7" providerId="ADAL" clId="{4364A224-DA59-4215-87EE-ADD356CF7D22}" dt="2024-03-14T03:32:21.538" v="1110" actId="20577"/>
          <ac:spMkLst>
            <pc:docMk/>
            <pc:sldMk cId="1770907525" sldId="349"/>
            <ac:spMk id="5" creationId="{6C80A61C-1E46-4B59-8A88-C30C1940EB47}"/>
          </ac:spMkLst>
        </pc:spChg>
      </pc:sldChg>
      <pc:sldChg chg="modSp new mod">
        <pc:chgData name="Teuku Raja Irfan Radarma" userId="cf428174-95ba-4576-8554-3a3b8ffa52b7" providerId="ADAL" clId="{4364A224-DA59-4215-87EE-ADD356CF7D22}" dt="2024-03-17T13:32:15.500" v="1595" actId="20577"/>
        <pc:sldMkLst>
          <pc:docMk/>
          <pc:sldMk cId="2683767288" sldId="350"/>
        </pc:sldMkLst>
        <pc:spChg chg="mod">
          <ac:chgData name="Teuku Raja Irfan Radarma" userId="cf428174-95ba-4576-8554-3a3b8ffa52b7" providerId="ADAL" clId="{4364A224-DA59-4215-87EE-ADD356CF7D22}" dt="2024-03-17T13:32:15.500" v="1595" actId="20577"/>
          <ac:spMkLst>
            <pc:docMk/>
            <pc:sldMk cId="2683767288" sldId="350"/>
            <ac:spMk id="2" creationId="{2C42B5A4-7C04-4A6C-A6F5-6630F67880F0}"/>
          </ac:spMkLst>
        </pc:spChg>
        <pc:spChg chg="mod">
          <ac:chgData name="Teuku Raja Irfan Radarma" userId="cf428174-95ba-4576-8554-3a3b8ffa52b7" providerId="ADAL" clId="{4364A224-DA59-4215-87EE-ADD356CF7D22}" dt="2024-03-17T13:31:54.648" v="1553" actId="20577"/>
          <ac:spMkLst>
            <pc:docMk/>
            <pc:sldMk cId="2683767288" sldId="350"/>
            <ac:spMk id="4" creationId="{10A8BD3A-7387-4B3D-9F2A-8DF229530647}"/>
          </ac:spMkLst>
        </pc:spChg>
      </pc:sldChg>
    </pc:docChg>
  </pc:docChgLst>
  <pc:docChgLst>
    <pc:chgData name="Teuku Raja Irfan Radarma" userId="cf428174-95ba-4576-8554-3a3b8ffa52b7" providerId="ADAL" clId="{921A0EBB-4445-4C0D-A93B-C88A76EB00D2}"/>
    <pc:docChg chg="undo custSel addSld delSld modSld sldOrd">
      <pc:chgData name="Teuku Raja Irfan Radarma" userId="cf428174-95ba-4576-8554-3a3b8ffa52b7" providerId="ADAL" clId="{921A0EBB-4445-4C0D-A93B-C88A76EB00D2}" dt="2024-04-29T10:30:44.106" v="411" actId="20577"/>
      <pc:docMkLst>
        <pc:docMk/>
      </pc:docMkLst>
      <pc:sldChg chg="modSp mod">
        <pc:chgData name="Teuku Raja Irfan Radarma" userId="cf428174-95ba-4576-8554-3a3b8ffa52b7" providerId="ADAL" clId="{921A0EBB-4445-4C0D-A93B-C88A76EB00D2}" dt="2024-04-29T03:58:41.904" v="17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921A0EBB-4445-4C0D-A93B-C88A76EB00D2}" dt="2024-04-29T03:58:38.369" v="15" actId="20577"/>
          <ac:spMkLst>
            <pc:docMk/>
            <pc:sldMk cId="911610319" sldId="262"/>
            <ac:spMk id="3" creationId="{B17BBDE0-3A4E-3EA2-60B0-F9756E347209}"/>
          </ac:spMkLst>
        </pc:spChg>
        <pc:spChg chg="mod">
          <ac:chgData name="Teuku Raja Irfan Radarma" userId="cf428174-95ba-4576-8554-3a3b8ffa52b7" providerId="ADAL" clId="{921A0EBB-4445-4C0D-A93B-C88A76EB00D2}" dt="2024-04-29T03:58:41.904" v="17" actId="20577"/>
          <ac:spMkLst>
            <pc:docMk/>
            <pc:sldMk cId="911610319" sldId="262"/>
            <ac:spMk id="4" creationId="{FFCC89D4-8169-77D5-D53F-1E998B469C40}"/>
          </ac:spMkLst>
        </pc:spChg>
      </pc:sldChg>
      <pc:sldChg chg="modSp mod">
        <pc:chgData name="Teuku Raja Irfan Radarma" userId="cf428174-95ba-4576-8554-3a3b8ffa52b7" providerId="ADAL" clId="{921A0EBB-4445-4C0D-A93B-C88A76EB00D2}" dt="2024-04-29T09:06:10.054" v="347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921A0EBB-4445-4C0D-A93B-C88A76EB00D2}" dt="2024-04-29T09:06:10.054" v="347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addSp delSp modSp mod">
        <pc:chgData name="Teuku Raja Irfan Radarma" userId="cf428174-95ba-4576-8554-3a3b8ffa52b7" providerId="ADAL" clId="{921A0EBB-4445-4C0D-A93B-C88A76EB00D2}" dt="2024-04-29T04:12:10.846" v="60" actId="478"/>
        <pc:sldMkLst>
          <pc:docMk/>
          <pc:sldMk cId="1457204914" sldId="264"/>
        </pc:sldMkLst>
        <pc:spChg chg="mod">
          <ac:chgData name="Teuku Raja Irfan Radarma" userId="cf428174-95ba-4576-8554-3a3b8ffa52b7" providerId="ADAL" clId="{921A0EBB-4445-4C0D-A93B-C88A76EB00D2}" dt="2024-04-29T04:12:03.398" v="58" actId="20577"/>
          <ac:spMkLst>
            <pc:docMk/>
            <pc:sldMk cId="1457204914" sldId="264"/>
            <ac:spMk id="2" creationId="{7E958052-05B2-9F29-B874-84F80A24B16B}"/>
          </ac:spMkLst>
        </pc:spChg>
        <pc:spChg chg="del">
          <ac:chgData name="Teuku Raja Irfan Radarma" userId="cf428174-95ba-4576-8554-3a3b8ffa52b7" providerId="ADAL" clId="{921A0EBB-4445-4C0D-A93B-C88A76EB00D2}" dt="2024-04-29T04:12:08.233" v="59" actId="478"/>
          <ac:spMkLst>
            <pc:docMk/>
            <pc:sldMk cId="1457204914" sldId="264"/>
            <ac:spMk id="3" creationId="{ED136815-6D1A-2136-FEB7-5B68FA9A3B40}"/>
          </ac:spMkLst>
        </pc:spChg>
        <pc:spChg chg="add del mod">
          <ac:chgData name="Teuku Raja Irfan Radarma" userId="cf428174-95ba-4576-8554-3a3b8ffa52b7" providerId="ADAL" clId="{921A0EBB-4445-4C0D-A93B-C88A76EB00D2}" dt="2024-04-29T04:12:10.846" v="60" actId="478"/>
          <ac:spMkLst>
            <pc:docMk/>
            <pc:sldMk cId="1457204914" sldId="264"/>
            <ac:spMk id="5" creationId="{32B32703-9BCF-4CC0-B1D1-85AA2284012E}"/>
          </ac:spMkLst>
        </pc:spChg>
      </pc:sldChg>
      <pc:sldChg chg="modSp mod">
        <pc:chgData name="Teuku Raja Irfan Radarma" userId="cf428174-95ba-4576-8554-3a3b8ffa52b7" providerId="ADAL" clId="{921A0EBB-4445-4C0D-A93B-C88A76EB00D2}" dt="2024-04-29T06:44:56.398" v="286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921A0EBB-4445-4C0D-A93B-C88A76EB00D2}" dt="2024-04-29T06:44:56.398" v="286" actId="207"/>
          <ac:spMkLst>
            <pc:docMk/>
            <pc:sldMk cId="3722240106" sldId="278"/>
            <ac:spMk id="72" creationId="{43B506FF-DA3A-489E-B0E8-D9AAE383C7BB}"/>
          </ac:spMkLst>
        </pc:spChg>
        <pc:spChg chg="mod">
          <ac:chgData name="Teuku Raja Irfan Radarma" userId="cf428174-95ba-4576-8554-3a3b8ffa52b7" providerId="ADAL" clId="{921A0EBB-4445-4C0D-A93B-C88A76EB00D2}" dt="2024-04-29T06:44:52.056" v="285" actId="207"/>
          <ac:spMkLst>
            <pc:docMk/>
            <pc:sldMk cId="3722240106" sldId="278"/>
            <ac:spMk id="74" creationId="{FD5B0E03-C77D-468F-9538-79E1CEB1912F}"/>
          </ac:spMkLst>
        </pc:spChg>
      </pc:sldChg>
      <pc:sldChg chg="del">
        <pc:chgData name="Teuku Raja Irfan Radarma" userId="cf428174-95ba-4576-8554-3a3b8ffa52b7" providerId="ADAL" clId="{921A0EBB-4445-4C0D-A93B-C88A76EB00D2}" dt="2024-04-29T09:06:17.034" v="349" actId="47"/>
        <pc:sldMkLst>
          <pc:docMk/>
          <pc:sldMk cId="2589979087" sldId="279"/>
        </pc:sldMkLst>
      </pc:sldChg>
      <pc:sldChg chg="del">
        <pc:chgData name="Teuku Raja Irfan Radarma" userId="cf428174-95ba-4576-8554-3a3b8ffa52b7" providerId="ADAL" clId="{921A0EBB-4445-4C0D-A93B-C88A76EB00D2}" dt="2024-04-29T09:06:15.698" v="348" actId="47"/>
        <pc:sldMkLst>
          <pc:docMk/>
          <pc:sldMk cId="3143284284" sldId="281"/>
        </pc:sldMkLst>
      </pc:sldChg>
      <pc:sldChg chg="delSp modSp mod">
        <pc:chgData name="Teuku Raja Irfan Radarma" userId="cf428174-95ba-4576-8554-3a3b8ffa52b7" providerId="ADAL" clId="{921A0EBB-4445-4C0D-A93B-C88A76EB00D2}" dt="2024-04-29T09:06:50.166" v="361" actId="478"/>
        <pc:sldMkLst>
          <pc:docMk/>
          <pc:sldMk cId="3912311173" sldId="282"/>
        </pc:sldMkLst>
        <pc:spChg chg="mod">
          <ac:chgData name="Teuku Raja Irfan Radarma" userId="cf428174-95ba-4576-8554-3a3b8ffa52b7" providerId="ADAL" clId="{921A0EBB-4445-4C0D-A93B-C88A76EB00D2}" dt="2024-04-29T09:06:42.358" v="360" actId="20577"/>
          <ac:spMkLst>
            <pc:docMk/>
            <pc:sldMk cId="3912311173" sldId="282"/>
            <ac:spMk id="2" creationId="{895F7A19-2FA8-F284-F099-26BFB8CA90AB}"/>
          </ac:spMkLst>
        </pc:spChg>
        <pc:spChg chg="del">
          <ac:chgData name="Teuku Raja Irfan Radarma" userId="cf428174-95ba-4576-8554-3a3b8ffa52b7" providerId="ADAL" clId="{921A0EBB-4445-4C0D-A93B-C88A76EB00D2}" dt="2024-04-29T09:06:50.166" v="361" actId="478"/>
          <ac:spMkLst>
            <pc:docMk/>
            <pc:sldMk cId="3912311173" sldId="282"/>
            <ac:spMk id="3" creationId="{BBE681EE-B098-2A86-3926-C444C19F080D}"/>
          </ac:spMkLst>
        </pc:spChg>
      </pc:sldChg>
      <pc:sldChg chg="addSp delSp modSp mod">
        <pc:chgData name="Teuku Raja Irfan Radarma" userId="cf428174-95ba-4576-8554-3a3b8ffa52b7" providerId="ADAL" clId="{921A0EBB-4445-4C0D-A93B-C88A76EB00D2}" dt="2024-04-29T10:30:44.106" v="411" actId="20577"/>
        <pc:sldMkLst>
          <pc:docMk/>
          <pc:sldMk cId="1698670812" sldId="283"/>
        </pc:sldMkLst>
        <pc:spChg chg="mod">
          <ac:chgData name="Teuku Raja Irfan Radarma" userId="cf428174-95ba-4576-8554-3a3b8ffa52b7" providerId="ADAL" clId="{921A0EBB-4445-4C0D-A93B-C88A76EB00D2}" dt="2024-04-29T10:30:29.557" v="378" actId="20577"/>
          <ac:spMkLst>
            <pc:docMk/>
            <pc:sldMk cId="1698670812" sldId="283"/>
            <ac:spMk id="2" creationId="{54A28B4F-A7AA-1A2B-9E71-6E643F6F0DFC}"/>
          </ac:spMkLst>
        </pc:spChg>
        <pc:spChg chg="add mod">
          <ac:chgData name="Teuku Raja Irfan Radarma" userId="cf428174-95ba-4576-8554-3a3b8ffa52b7" providerId="ADAL" clId="{921A0EBB-4445-4C0D-A93B-C88A76EB00D2}" dt="2024-04-29T10:30:44.106" v="411" actId="20577"/>
          <ac:spMkLst>
            <pc:docMk/>
            <pc:sldMk cId="1698670812" sldId="283"/>
            <ac:spMk id="3" creationId="{EACBD04F-BEB1-4173-B5C1-3CD55B4E8B4E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7" creationId="{D5ADEB96-C9C3-5D9B-6EE8-04B24BDFDADF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2" creationId="{7FBB627E-2E82-B5FE-CF16-F6E88A2D31A6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3" creationId="{D3B5FB56-3AFC-4DE1-DD30-EDB2A121D6FD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7" creationId="{9ECFC697-58E9-406D-2573-980D5E96BCD1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8" creationId="{E09C1256-6A0A-278D-F34D-593FA5D654E8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9" creationId="{7E586D6B-708A-04C7-187D-1D9FC1BB2F2F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21" creationId="{FC9CD42A-BD2B-7F48-7F2B-9749B13CDE6B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24" creationId="{B7A936E7-152C-A1B5-4D5D-F349453AA1FD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25" creationId="{250D2CAC-5349-058F-9575-F652C755B195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28" creationId="{586A15AB-A3CC-DCBD-D19E-DFE03B4EEA9B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32" creationId="{8A611D40-C131-88FB-0004-E666C6BE804D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39" creationId="{B827C839-7FA2-B510-4F21-438E5019D647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42" creationId="{E10202DB-099F-8CE0-061A-C6D2DDEB63C1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44" creationId="{F4660A6A-3FCD-0C56-11DB-103E00C164BB}"/>
          </ac:spMkLst>
        </pc:spChg>
        <pc:picChg chg="del">
          <ac:chgData name="Teuku Raja Irfan Radarma" userId="cf428174-95ba-4576-8554-3a3b8ffa52b7" providerId="ADAL" clId="{921A0EBB-4445-4C0D-A93B-C88A76EB00D2}" dt="2024-04-29T10:30:33.893" v="379" actId="478"/>
          <ac:picMkLst>
            <pc:docMk/>
            <pc:sldMk cId="1698670812" sldId="283"/>
            <ac:picMk id="11" creationId="{F1405364-0933-DB17-8039-D100BE0025DF}"/>
          </ac:picMkLst>
        </pc:picChg>
        <pc:picChg chg="del">
          <ac:chgData name="Teuku Raja Irfan Radarma" userId="cf428174-95ba-4576-8554-3a3b8ffa52b7" providerId="ADAL" clId="{921A0EBB-4445-4C0D-A93B-C88A76EB00D2}" dt="2024-04-29T10:30:33.893" v="379" actId="478"/>
          <ac:picMkLst>
            <pc:docMk/>
            <pc:sldMk cId="1698670812" sldId="283"/>
            <ac:picMk id="23" creationId="{C2AC3E8B-0A8C-0E59-673B-846D25F522C4}"/>
          </ac:picMkLst>
        </pc:picChg>
        <pc:picChg chg="del">
          <ac:chgData name="Teuku Raja Irfan Radarma" userId="cf428174-95ba-4576-8554-3a3b8ffa52b7" providerId="ADAL" clId="{921A0EBB-4445-4C0D-A93B-C88A76EB00D2}" dt="2024-04-29T10:30:33.893" v="379" actId="478"/>
          <ac:picMkLst>
            <pc:docMk/>
            <pc:sldMk cId="1698670812" sldId="283"/>
            <ac:picMk id="38" creationId="{EDA73722-C402-8986-AFAA-265876300570}"/>
          </ac:picMkLst>
        </pc:pic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8" creationId="{4E33D556-F185-8B0F-FA57-8644C9F0CC49}"/>
          </ac:cxnSpMkLst>
        </pc:cxn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16" creationId="{EC508124-3E99-77F4-9C62-80B2B1B6C7A6}"/>
          </ac:cxnSpMkLst>
        </pc:cxn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22" creationId="{546AD431-DF26-462B-250B-9ED9E79860AF}"/>
          </ac:cxnSpMkLst>
        </pc:cxn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27" creationId="{CACCFACC-0CD3-AEF6-0D03-08073DA2E4F1}"/>
          </ac:cxnSpMkLst>
        </pc:cxnChg>
        <pc:cxnChg chg="del mod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31" creationId="{4F119A23-22B8-7579-72E5-2A3D8A1633FB}"/>
          </ac:cxnSpMkLst>
        </pc:cxn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41" creationId="{43285809-5A5D-CE77-FFCA-9444363F403E}"/>
          </ac:cxnSpMkLst>
        </pc:cxnChg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624300305" sldId="28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993495921" sldId="285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860335793" sldId="286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61479732" sldId="287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886326963" sldId="288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677158393" sldId="289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99467247" sldId="290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22732644" sldId="291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485936668" sldId="292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02554783" sldId="29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522193423" sldId="295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126913978" sldId="296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31617830" sldId="297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364536054" sldId="298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990108" sldId="299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680298683" sldId="301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424208468" sldId="302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91336953" sldId="303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897835478" sldId="30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9322339" sldId="305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554391840" sldId="306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59305945" sldId="307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632233013" sldId="308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633833110" sldId="309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692500299" sldId="310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867178575" sldId="311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25774654" sldId="312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223679272" sldId="313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139131069" sldId="31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948768158" sldId="315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161690754" sldId="316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322895000" sldId="317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549614118" sldId="318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26846806" sldId="319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147403072" sldId="320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64268180" sldId="321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07029121" sldId="322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095417993" sldId="323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811039503" sldId="32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743109695" sldId="325"/>
        </pc:sldMkLst>
      </pc:sldChg>
      <pc:sldChg chg="addSp delSp modSp new mod">
        <pc:chgData name="Teuku Raja Irfan Radarma" userId="cf428174-95ba-4576-8554-3a3b8ffa52b7" providerId="ADAL" clId="{921A0EBB-4445-4C0D-A93B-C88A76EB00D2}" dt="2024-04-29T04:12:34.358" v="68" actId="1076"/>
        <pc:sldMkLst>
          <pc:docMk/>
          <pc:sldMk cId="2130923464" sldId="326"/>
        </pc:sldMkLst>
        <pc:spChg chg="del">
          <ac:chgData name="Teuku Raja Irfan Radarma" userId="cf428174-95ba-4576-8554-3a3b8ffa52b7" providerId="ADAL" clId="{921A0EBB-4445-4C0D-A93B-C88A76EB00D2}" dt="2024-04-29T04:12:18.070" v="62" actId="478"/>
          <ac:spMkLst>
            <pc:docMk/>
            <pc:sldMk cId="2130923464" sldId="326"/>
            <ac:spMk id="2" creationId="{826B83A1-19D1-4697-A066-511D4334A506}"/>
          </ac:spMkLst>
        </pc:spChg>
        <pc:spChg chg="del">
          <ac:chgData name="Teuku Raja Irfan Radarma" userId="cf428174-95ba-4576-8554-3a3b8ffa52b7" providerId="ADAL" clId="{921A0EBB-4445-4C0D-A93B-C88A76EB00D2}" dt="2024-04-29T04:12:18.070" v="62" actId="478"/>
          <ac:spMkLst>
            <pc:docMk/>
            <pc:sldMk cId="2130923464" sldId="326"/>
            <ac:spMk id="3" creationId="{CBF720A1-CA29-4A3E-9EF6-23BD0EEFB7AF}"/>
          </ac:spMkLst>
        </pc:spChg>
        <pc:spChg chg="add mod">
          <ac:chgData name="Teuku Raja Irfan Radarma" userId="cf428174-95ba-4576-8554-3a3b8ffa52b7" providerId="ADAL" clId="{921A0EBB-4445-4C0D-A93B-C88A76EB00D2}" dt="2024-04-29T04:12:23.517" v="65" actId="14100"/>
          <ac:spMkLst>
            <pc:docMk/>
            <pc:sldMk cId="2130923464" sldId="326"/>
            <ac:spMk id="5" creationId="{8BBF9F20-CE2C-491C-A886-EA43455219CF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6" creationId="{B14AD43F-0067-4E29-9EA1-B617C5F7A0B4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7" creationId="{534EE4FE-2FBB-4B9E-9D3E-E70F96DE681D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8" creationId="{E1955749-76B1-42FF-8D6F-32B2B943836D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9" creationId="{071B893F-5E80-455A-A997-C2D2892367F1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1" creationId="{A33DAD59-2591-4BC8-A2FB-41D06FAE06A5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2" creationId="{21ECCE6D-6E21-4BF8-A23E-04267BDC6EA5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3" creationId="{9CD25E67-9F92-4222-BB80-6D94495AD57C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5" creationId="{281D9B4F-DBD0-4652-9F5F-078F2BE8F1D3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6" creationId="{F42F4F4A-A55E-4CA3-B6C4-C1E1EB33446A}"/>
          </ac:spMkLst>
        </pc:spChg>
        <pc:picChg chg="add mod">
          <ac:chgData name="Teuku Raja Irfan Radarma" userId="cf428174-95ba-4576-8554-3a3b8ffa52b7" providerId="ADAL" clId="{921A0EBB-4445-4C0D-A93B-C88A76EB00D2}" dt="2024-04-29T04:12:34.358" v="68" actId="1076"/>
          <ac:picMkLst>
            <pc:docMk/>
            <pc:sldMk cId="2130923464" sldId="326"/>
            <ac:picMk id="10" creationId="{E0FEA2EA-3F27-4C7E-ADD2-DD4B4CDEC673}"/>
          </ac:picMkLst>
        </pc:picChg>
        <pc:picChg chg="add mod">
          <ac:chgData name="Teuku Raja Irfan Radarma" userId="cf428174-95ba-4576-8554-3a3b8ffa52b7" providerId="ADAL" clId="{921A0EBB-4445-4C0D-A93B-C88A76EB00D2}" dt="2024-04-29T04:12:34.358" v="68" actId="1076"/>
          <ac:picMkLst>
            <pc:docMk/>
            <pc:sldMk cId="2130923464" sldId="326"/>
            <ac:picMk id="14" creationId="{5A0A4EA2-58C8-4188-B66E-7AE61AFAAE3D}"/>
          </ac:picMkLst>
        </pc:picChg>
        <pc:picChg chg="add mod">
          <ac:chgData name="Teuku Raja Irfan Radarma" userId="cf428174-95ba-4576-8554-3a3b8ffa52b7" providerId="ADAL" clId="{921A0EBB-4445-4C0D-A93B-C88A76EB00D2}" dt="2024-04-29T04:12:34.358" v="68" actId="1076"/>
          <ac:picMkLst>
            <pc:docMk/>
            <pc:sldMk cId="2130923464" sldId="326"/>
            <ac:picMk id="20" creationId="{F7A3E686-07D5-4CDB-AD94-3EAE1C2A852A}"/>
          </ac:picMkLst>
        </pc:picChg>
        <pc:picChg chg="add mod">
          <ac:chgData name="Teuku Raja Irfan Radarma" userId="cf428174-95ba-4576-8554-3a3b8ffa52b7" providerId="ADAL" clId="{921A0EBB-4445-4C0D-A93B-C88A76EB00D2}" dt="2024-04-29T04:12:34.358" v="68" actId="1076"/>
          <ac:picMkLst>
            <pc:docMk/>
            <pc:sldMk cId="2130923464" sldId="326"/>
            <ac:picMk id="21" creationId="{2DBAB481-8314-406B-8B07-980E86E44950}"/>
          </ac:picMkLst>
        </pc:picChg>
        <pc:cxnChg chg="add mod">
          <ac:chgData name="Teuku Raja Irfan Radarma" userId="cf428174-95ba-4576-8554-3a3b8ffa52b7" providerId="ADAL" clId="{921A0EBB-4445-4C0D-A93B-C88A76EB00D2}" dt="2024-04-29T04:12:34.358" v="68" actId="1076"/>
          <ac:cxnSpMkLst>
            <pc:docMk/>
            <pc:sldMk cId="2130923464" sldId="326"/>
            <ac:cxnSpMk id="17" creationId="{E8CEB85C-B473-49BB-BF61-8A26FB46A6F8}"/>
          </ac:cxnSpMkLst>
        </pc:cxnChg>
        <pc:cxnChg chg="add mod">
          <ac:chgData name="Teuku Raja Irfan Radarma" userId="cf428174-95ba-4576-8554-3a3b8ffa52b7" providerId="ADAL" clId="{921A0EBB-4445-4C0D-A93B-C88A76EB00D2}" dt="2024-04-29T04:12:34.358" v="68" actId="1076"/>
          <ac:cxnSpMkLst>
            <pc:docMk/>
            <pc:sldMk cId="2130923464" sldId="326"/>
            <ac:cxnSpMk id="18" creationId="{1B82D17F-9BB1-401D-A858-745FA6A28C26}"/>
          </ac:cxnSpMkLst>
        </pc:cxnChg>
        <pc:cxnChg chg="add mod">
          <ac:chgData name="Teuku Raja Irfan Radarma" userId="cf428174-95ba-4576-8554-3a3b8ffa52b7" providerId="ADAL" clId="{921A0EBB-4445-4C0D-A93B-C88A76EB00D2}" dt="2024-04-29T04:12:34.358" v="68" actId="1076"/>
          <ac:cxnSpMkLst>
            <pc:docMk/>
            <pc:sldMk cId="2130923464" sldId="326"/>
            <ac:cxnSpMk id="19" creationId="{9B6B309A-DBE3-4A0C-8E09-84C2C71E94DA}"/>
          </ac:cxnSpMkLst>
        </pc:cxnChg>
      </pc:sldChg>
      <pc:sldChg chg="addSp delSp modSp add mod">
        <pc:chgData name="Teuku Raja Irfan Radarma" userId="cf428174-95ba-4576-8554-3a3b8ffa52b7" providerId="ADAL" clId="{921A0EBB-4445-4C0D-A93B-C88A76EB00D2}" dt="2024-04-29T04:12:49.324" v="71"/>
        <pc:sldMkLst>
          <pc:docMk/>
          <pc:sldMk cId="2847064398" sldId="327"/>
        </pc:sldMkLst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6" creationId="{B14AD43F-0067-4E29-9EA1-B617C5F7A0B4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7" creationId="{534EE4FE-2FBB-4B9E-9D3E-E70F96DE681D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8" creationId="{E1955749-76B1-42FF-8D6F-32B2B943836D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9" creationId="{071B893F-5E80-455A-A997-C2D2892367F1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1" creationId="{A33DAD59-2591-4BC8-A2FB-41D06FAE06A5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2" creationId="{21ECCE6D-6E21-4BF8-A23E-04267BDC6EA5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3" creationId="{9CD25E67-9F92-4222-BB80-6D94495AD57C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5" creationId="{281D9B4F-DBD0-4652-9F5F-078F2BE8F1D3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6" creationId="{F42F4F4A-A55E-4CA3-B6C4-C1E1EB33446A}"/>
          </ac:spMkLst>
        </pc:spChg>
        <pc:picChg chg="del">
          <ac:chgData name="Teuku Raja Irfan Radarma" userId="cf428174-95ba-4576-8554-3a3b8ffa52b7" providerId="ADAL" clId="{921A0EBB-4445-4C0D-A93B-C88A76EB00D2}" dt="2024-04-29T04:12:48.919" v="70" actId="478"/>
          <ac:picMkLst>
            <pc:docMk/>
            <pc:sldMk cId="2847064398" sldId="327"/>
            <ac:picMk id="10" creationId="{E0FEA2EA-3F27-4C7E-ADD2-DD4B4CDEC673}"/>
          </ac:picMkLst>
        </pc:picChg>
        <pc:picChg chg="del">
          <ac:chgData name="Teuku Raja Irfan Radarma" userId="cf428174-95ba-4576-8554-3a3b8ffa52b7" providerId="ADAL" clId="{921A0EBB-4445-4C0D-A93B-C88A76EB00D2}" dt="2024-04-29T04:12:48.919" v="70" actId="478"/>
          <ac:picMkLst>
            <pc:docMk/>
            <pc:sldMk cId="2847064398" sldId="327"/>
            <ac:picMk id="14" creationId="{5A0A4EA2-58C8-4188-B66E-7AE61AFAAE3D}"/>
          </ac:picMkLst>
        </pc:picChg>
        <pc:picChg chg="del">
          <ac:chgData name="Teuku Raja Irfan Radarma" userId="cf428174-95ba-4576-8554-3a3b8ffa52b7" providerId="ADAL" clId="{921A0EBB-4445-4C0D-A93B-C88A76EB00D2}" dt="2024-04-29T04:12:48.919" v="70" actId="478"/>
          <ac:picMkLst>
            <pc:docMk/>
            <pc:sldMk cId="2847064398" sldId="327"/>
            <ac:picMk id="20" creationId="{F7A3E686-07D5-4CDB-AD94-3EAE1C2A852A}"/>
          </ac:picMkLst>
        </pc:picChg>
        <pc:picChg chg="del">
          <ac:chgData name="Teuku Raja Irfan Radarma" userId="cf428174-95ba-4576-8554-3a3b8ffa52b7" providerId="ADAL" clId="{921A0EBB-4445-4C0D-A93B-C88A76EB00D2}" dt="2024-04-29T04:12:48.919" v="70" actId="478"/>
          <ac:picMkLst>
            <pc:docMk/>
            <pc:sldMk cId="2847064398" sldId="327"/>
            <ac:picMk id="21" creationId="{2DBAB481-8314-406B-8B07-980E86E44950}"/>
          </ac:picMkLst>
        </pc:picChg>
        <pc:picChg chg="add mod">
          <ac:chgData name="Teuku Raja Irfan Radarma" userId="cf428174-95ba-4576-8554-3a3b8ffa52b7" providerId="ADAL" clId="{921A0EBB-4445-4C0D-A93B-C88A76EB00D2}" dt="2024-04-29T04:12:49.324" v="71"/>
          <ac:picMkLst>
            <pc:docMk/>
            <pc:sldMk cId="2847064398" sldId="327"/>
            <ac:picMk id="22" creationId="{C417A673-22BA-4388-B8A7-41D2D82DDE60}"/>
          </ac:picMkLst>
        </pc:picChg>
        <pc:cxnChg chg="del">
          <ac:chgData name="Teuku Raja Irfan Radarma" userId="cf428174-95ba-4576-8554-3a3b8ffa52b7" providerId="ADAL" clId="{921A0EBB-4445-4C0D-A93B-C88A76EB00D2}" dt="2024-04-29T04:12:48.919" v="70" actId="478"/>
          <ac:cxnSpMkLst>
            <pc:docMk/>
            <pc:sldMk cId="2847064398" sldId="327"/>
            <ac:cxnSpMk id="17" creationId="{E8CEB85C-B473-49BB-BF61-8A26FB46A6F8}"/>
          </ac:cxnSpMkLst>
        </pc:cxnChg>
        <pc:cxnChg chg="del">
          <ac:chgData name="Teuku Raja Irfan Radarma" userId="cf428174-95ba-4576-8554-3a3b8ffa52b7" providerId="ADAL" clId="{921A0EBB-4445-4C0D-A93B-C88A76EB00D2}" dt="2024-04-29T04:12:48.919" v="70" actId="478"/>
          <ac:cxnSpMkLst>
            <pc:docMk/>
            <pc:sldMk cId="2847064398" sldId="327"/>
            <ac:cxnSpMk id="18" creationId="{1B82D17F-9BB1-401D-A858-745FA6A28C26}"/>
          </ac:cxnSpMkLst>
        </pc:cxnChg>
        <pc:cxnChg chg="del">
          <ac:chgData name="Teuku Raja Irfan Radarma" userId="cf428174-95ba-4576-8554-3a3b8ffa52b7" providerId="ADAL" clId="{921A0EBB-4445-4C0D-A93B-C88A76EB00D2}" dt="2024-04-29T04:12:48.919" v="70" actId="478"/>
          <ac:cxnSpMkLst>
            <pc:docMk/>
            <pc:sldMk cId="2847064398" sldId="327"/>
            <ac:cxnSpMk id="19" creationId="{9B6B309A-DBE3-4A0C-8E09-84C2C71E94DA}"/>
          </ac:cxnSpMkLst>
        </pc:cxnChg>
      </pc:sldChg>
      <pc:sldChg chg="addSp delSp modSp new mod ord">
        <pc:chgData name="Teuku Raja Irfan Radarma" userId="cf428174-95ba-4576-8554-3a3b8ffa52b7" providerId="ADAL" clId="{921A0EBB-4445-4C0D-A93B-C88A76EB00D2}" dt="2024-04-29T09:06:36.120" v="353"/>
        <pc:sldMkLst>
          <pc:docMk/>
          <pc:sldMk cId="2435362320" sldId="328"/>
        </pc:sldMkLst>
        <pc:spChg chg="mod">
          <ac:chgData name="Teuku Raja Irfan Radarma" userId="cf428174-95ba-4576-8554-3a3b8ffa52b7" providerId="ADAL" clId="{921A0EBB-4445-4C0D-A93B-C88A76EB00D2}" dt="2024-04-29T04:14:02.961" v="138" actId="20577"/>
          <ac:spMkLst>
            <pc:docMk/>
            <pc:sldMk cId="2435362320" sldId="328"/>
            <ac:spMk id="2" creationId="{3FB6771F-817F-4284-B42B-E916ADBE0961}"/>
          </ac:spMkLst>
        </pc:spChg>
        <pc:spChg chg="del">
          <ac:chgData name="Teuku Raja Irfan Radarma" userId="cf428174-95ba-4576-8554-3a3b8ffa52b7" providerId="ADAL" clId="{921A0EBB-4445-4C0D-A93B-C88A76EB00D2}" dt="2024-04-29T04:14:33.250" v="139" actId="478"/>
          <ac:spMkLst>
            <pc:docMk/>
            <pc:sldMk cId="2435362320" sldId="328"/>
            <ac:spMk id="3" creationId="{9E3B6E50-16B3-41CF-B405-8032E454E5C1}"/>
          </ac:spMkLst>
        </pc:spChg>
        <pc:spChg chg="add mod">
          <ac:chgData name="Teuku Raja Irfan Radarma" userId="cf428174-95ba-4576-8554-3a3b8ffa52b7" providerId="ADAL" clId="{921A0EBB-4445-4C0D-A93B-C88A76EB00D2}" dt="2024-04-29T04:15:29.962" v="169" actId="2085"/>
          <ac:spMkLst>
            <pc:docMk/>
            <pc:sldMk cId="2435362320" sldId="328"/>
            <ac:spMk id="5" creationId="{E24ADE63-F08C-432D-9609-ACC09E4B3DE9}"/>
          </ac:spMkLst>
        </pc:spChg>
        <pc:spChg chg="add mod">
          <ac:chgData name="Teuku Raja Irfan Radarma" userId="cf428174-95ba-4576-8554-3a3b8ffa52b7" providerId="ADAL" clId="{921A0EBB-4445-4C0D-A93B-C88A76EB00D2}" dt="2024-04-29T04:15:29.962" v="169" actId="2085"/>
          <ac:spMkLst>
            <pc:docMk/>
            <pc:sldMk cId="2435362320" sldId="328"/>
            <ac:spMk id="6" creationId="{AA6762E4-9353-4A40-812B-2415B3846DF6}"/>
          </ac:spMkLst>
        </pc:spChg>
        <pc:spChg chg="add mod">
          <ac:chgData name="Teuku Raja Irfan Radarma" userId="cf428174-95ba-4576-8554-3a3b8ffa52b7" providerId="ADAL" clId="{921A0EBB-4445-4C0D-A93B-C88A76EB00D2}" dt="2024-04-29T04:15:29.962" v="169" actId="2085"/>
          <ac:spMkLst>
            <pc:docMk/>
            <pc:sldMk cId="2435362320" sldId="328"/>
            <ac:spMk id="7" creationId="{612D45FC-7A3A-4CBA-B74B-1EE949183989}"/>
          </ac:spMkLst>
        </pc:spChg>
        <pc:spChg chg="add mod ord">
          <ac:chgData name="Teuku Raja Irfan Radarma" userId="cf428174-95ba-4576-8554-3a3b8ffa52b7" providerId="ADAL" clId="{921A0EBB-4445-4C0D-A93B-C88A76EB00D2}" dt="2024-04-29T04:15:29.962" v="169" actId="2085"/>
          <ac:spMkLst>
            <pc:docMk/>
            <pc:sldMk cId="2435362320" sldId="328"/>
            <ac:spMk id="8" creationId="{FDF64553-E959-4137-B581-4776ACDF938C}"/>
          </ac:spMkLst>
        </pc:spChg>
        <pc:spChg chg="add mod">
          <ac:chgData name="Teuku Raja Irfan Radarma" userId="cf428174-95ba-4576-8554-3a3b8ffa52b7" providerId="ADAL" clId="{921A0EBB-4445-4C0D-A93B-C88A76EB00D2}" dt="2024-04-29T04:15:53.525" v="202" actId="1076"/>
          <ac:spMkLst>
            <pc:docMk/>
            <pc:sldMk cId="2435362320" sldId="328"/>
            <ac:spMk id="9" creationId="{D161B23E-8E28-4ED3-999A-98E68CBE0B97}"/>
          </ac:spMkLst>
        </pc:spChg>
        <pc:spChg chg="add mod">
          <ac:chgData name="Teuku Raja Irfan Radarma" userId="cf428174-95ba-4576-8554-3a3b8ffa52b7" providerId="ADAL" clId="{921A0EBB-4445-4C0D-A93B-C88A76EB00D2}" dt="2024-04-29T04:16:05.477" v="233" actId="20577"/>
          <ac:spMkLst>
            <pc:docMk/>
            <pc:sldMk cId="2435362320" sldId="328"/>
            <ac:spMk id="10" creationId="{0EBA5BDE-B82C-4AEC-A364-0FE0519F2ACA}"/>
          </ac:spMkLst>
        </pc:spChg>
        <pc:spChg chg="add mod">
          <ac:chgData name="Teuku Raja Irfan Radarma" userId="cf428174-95ba-4576-8554-3a3b8ffa52b7" providerId="ADAL" clId="{921A0EBB-4445-4C0D-A93B-C88A76EB00D2}" dt="2024-04-29T04:16:29.956" v="284" actId="14100"/>
          <ac:spMkLst>
            <pc:docMk/>
            <pc:sldMk cId="2435362320" sldId="328"/>
            <ac:spMk id="11" creationId="{549C9D9E-6AE4-4008-83D8-6078A0C703E0}"/>
          </ac:spMkLst>
        </pc:spChg>
      </pc:sldChg>
    </pc:docChg>
  </pc:docChgLst>
  <pc:docChgLst>
    <pc:chgData name="Teuku Raja Irfan Radarma" userId="cf428174-95ba-4576-8554-3a3b8ffa52b7" providerId="ADAL" clId="{3FF769E2-3566-4C14-A72E-BC7B7EF23596}"/>
    <pc:docChg chg="undo custSel addSld delSld modSld sldOrd">
      <pc:chgData name="Teuku Raja Irfan Radarma" userId="cf428174-95ba-4576-8554-3a3b8ffa52b7" providerId="ADAL" clId="{3FF769E2-3566-4C14-A72E-BC7B7EF23596}" dt="2024-04-22T04:11:23.505" v="2040" actId="20577"/>
      <pc:docMkLst>
        <pc:docMk/>
      </pc:docMkLst>
      <pc:sldChg chg="modSp mod">
        <pc:chgData name="Teuku Raja Irfan Radarma" userId="cf428174-95ba-4576-8554-3a3b8ffa52b7" providerId="ADAL" clId="{3FF769E2-3566-4C14-A72E-BC7B7EF23596}" dt="2024-04-22T04:09:14.502" v="1805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3FF769E2-3566-4C14-A72E-BC7B7EF23596}" dt="2024-04-22T04:09:14.502" v="1805" actId="20577"/>
          <ac:spMkLst>
            <pc:docMk/>
            <pc:sldMk cId="911610319" sldId="262"/>
            <ac:spMk id="3" creationId="{B17BBDE0-3A4E-3EA2-60B0-F9756E347209}"/>
          </ac:spMkLst>
        </pc:spChg>
      </pc:sldChg>
      <pc:sldChg chg="del">
        <pc:chgData name="Teuku Raja Irfan Radarma" userId="cf428174-95ba-4576-8554-3a3b8ffa52b7" providerId="ADAL" clId="{3FF769E2-3566-4C14-A72E-BC7B7EF23596}" dt="2024-04-22T02:43:41.759" v="0" actId="47"/>
        <pc:sldMkLst>
          <pc:docMk/>
          <pc:sldMk cId="4284834908" sldId="280"/>
        </pc:sldMkLst>
      </pc:sldChg>
      <pc:sldChg chg="modSp mod">
        <pc:chgData name="Teuku Raja Irfan Radarma" userId="cf428174-95ba-4576-8554-3a3b8ffa52b7" providerId="ADAL" clId="{3FF769E2-3566-4C14-A72E-BC7B7EF23596}" dt="2024-04-22T02:44:03.441" v="3" actId="14100"/>
        <pc:sldMkLst>
          <pc:docMk/>
          <pc:sldMk cId="1624300305" sldId="284"/>
        </pc:sldMkLst>
        <pc:cxnChg chg="mod">
          <ac:chgData name="Teuku Raja Irfan Radarma" userId="cf428174-95ba-4576-8554-3a3b8ffa52b7" providerId="ADAL" clId="{3FF769E2-3566-4C14-A72E-BC7B7EF23596}" dt="2024-04-22T02:44:03.441" v="3" actId="14100"/>
          <ac:cxnSpMkLst>
            <pc:docMk/>
            <pc:sldMk cId="1624300305" sldId="284"/>
            <ac:cxnSpMk id="9" creationId="{1CC33788-5853-6455-086F-4CE3B775720F}"/>
          </ac:cxnSpMkLst>
        </pc:cxnChg>
        <pc:cxnChg chg="mod">
          <ac:chgData name="Teuku Raja Irfan Radarma" userId="cf428174-95ba-4576-8554-3a3b8ffa52b7" providerId="ADAL" clId="{3FF769E2-3566-4C14-A72E-BC7B7EF23596}" dt="2024-04-22T02:44:01.211" v="2" actId="14100"/>
          <ac:cxnSpMkLst>
            <pc:docMk/>
            <pc:sldMk cId="1624300305" sldId="284"/>
            <ac:cxnSpMk id="14" creationId="{FDF8DEF0-5379-42A4-F300-D0DCB1BF051B}"/>
          </ac:cxnSpMkLst>
        </pc:cxnChg>
      </pc:sldChg>
      <pc:sldChg chg="addSp delSp modSp mod">
        <pc:chgData name="Teuku Raja Irfan Radarma" userId="cf428174-95ba-4576-8554-3a3b8ffa52b7" providerId="ADAL" clId="{3FF769E2-3566-4C14-A72E-BC7B7EF23596}" dt="2024-04-22T02:44:59.155" v="19" actId="1076"/>
        <pc:sldMkLst>
          <pc:docMk/>
          <pc:sldMk cId="1993495921" sldId="285"/>
        </pc:sldMkLst>
        <pc:spChg chg="add mod">
          <ac:chgData name="Teuku Raja Irfan Radarma" userId="cf428174-95ba-4576-8554-3a3b8ffa52b7" providerId="ADAL" clId="{3FF769E2-3566-4C14-A72E-BC7B7EF23596}" dt="2024-04-22T02:44:59.155" v="19" actId="1076"/>
          <ac:spMkLst>
            <pc:docMk/>
            <pc:sldMk cId="1993495921" sldId="285"/>
            <ac:spMk id="21" creationId="{DFE5DD77-6EEF-4504-893F-B6D0FAD27105}"/>
          </ac:spMkLst>
        </pc:spChg>
        <pc:picChg chg="add mod">
          <ac:chgData name="Teuku Raja Irfan Radarma" userId="cf428174-95ba-4576-8554-3a3b8ffa52b7" providerId="ADAL" clId="{3FF769E2-3566-4C14-A72E-BC7B7EF23596}" dt="2024-04-22T02:44:59.155" v="19" actId="1076"/>
          <ac:picMkLst>
            <pc:docMk/>
            <pc:sldMk cId="1993495921" sldId="285"/>
            <ac:picMk id="20" creationId="{3F3F6990-EB87-4C43-ABBB-933BE13766A3}"/>
          </ac:picMkLst>
        </pc:picChg>
        <pc:picChg chg="del">
          <ac:chgData name="Teuku Raja Irfan Radarma" userId="cf428174-95ba-4576-8554-3a3b8ffa52b7" providerId="ADAL" clId="{3FF769E2-3566-4C14-A72E-BC7B7EF23596}" dt="2024-04-22T02:44:55.430" v="17" actId="478"/>
          <ac:picMkLst>
            <pc:docMk/>
            <pc:sldMk cId="1993495921" sldId="285"/>
            <ac:picMk id="23" creationId="{D50CFA0A-614F-C541-5436-0D49A9C26447}"/>
          </ac:picMkLst>
        </pc:picChg>
      </pc:sldChg>
      <pc:sldChg chg="addSp delSp modSp mod">
        <pc:chgData name="Teuku Raja Irfan Radarma" userId="cf428174-95ba-4576-8554-3a3b8ffa52b7" providerId="ADAL" clId="{3FF769E2-3566-4C14-A72E-BC7B7EF23596}" dt="2024-04-22T02:44:52.548" v="16" actId="1076"/>
        <pc:sldMkLst>
          <pc:docMk/>
          <pc:sldMk cId="2860335793" sldId="286"/>
        </pc:sldMkLst>
        <pc:spChg chg="add mod">
          <ac:chgData name="Teuku Raja Irfan Radarma" userId="cf428174-95ba-4576-8554-3a3b8ffa52b7" providerId="ADAL" clId="{3FF769E2-3566-4C14-A72E-BC7B7EF23596}" dt="2024-04-22T02:44:52.548" v="16" actId="1076"/>
          <ac:spMkLst>
            <pc:docMk/>
            <pc:sldMk cId="2860335793" sldId="286"/>
            <ac:spMk id="21" creationId="{30704E46-3BE1-43B2-9B62-4D914EA76ED4}"/>
          </ac:spMkLst>
        </pc:spChg>
        <pc:spChg chg="mod">
          <ac:chgData name="Teuku Raja Irfan Radarma" userId="cf428174-95ba-4576-8554-3a3b8ffa52b7" providerId="ADAL" clId="{3FF769E2-3566-4C14-A72E-BC7B7EF23596}" dt="2024-04-22T02:44:26.509" v="13" actId="20577"/>
          <ac:spMkLst>
            <pc:docMk/>
            <pc:sldMk cId="2860335793" sldId="286"/>
            <ac:spMk id="31" creationId="{14949E2D-46BB-C2E9-9750-F3DABB0EC971}"/>
          </ac:spMkLst>
        </pc:spChg>
        <pc:picChg chg="add mod">
          <ac:chgData name="Teuku Raja Irfan Radarma" userId="cf428174-95ba-4576-8554-3a3b8ffa52b7" providerId="ADAL" clId="{3FF769E2-3566-4C14-A72E-BC7B7EF23596}" dt="2024-04-22T02:44:52.548" v="16" actId="1076"/>
          <ac:picMkLst>
            <pc:docMk/>
            <pc:sldMk cId="2860335793" sldId="286"/>
            <ac:picMk id="20" creationId="{52815B69-5107-4755-8DF6-5C7B7080B269}"/>
          </ac:picMkLst>
        </pc:picChg>
        <pc:picChg chg="del">
          <ac:chgData name="Teuku Raja Irfan Radarma" userId="cf428174-95ba-4576-8554-3a3b8ffa52b7" providerId="ADAL" clId="{3FF769E2-3566-4C14-A72E-BC7B7EF23596}" dt="2024-04-22T02:44:48.993" v="14" actId="478"/>
          <ac:picMkLst>
            <pc:docMk/>
            <pc:sldMk cId="2860335793" sldId="286"/>
            <ac:picMk id="23" creationId="{D50CFA0A-614F-C541-5436-0D49A9C26447}"/>
          </ac:picMkLst>
        </pc:picChg>
      </pc:sldChg>
      <pc:sldChg chg="modSp mod">
        <pc:chgData name="Teuku Raja Irfan Radarma" userId="cf428174-95ba-4576-8554-3a3b8ffa52b7" providerId="ADAL" clId="{3FF769E2-3566-4C14-A72E-BC7B7EF23596}" dt="2024-04-22T03:02:39.567" v="550" actId="1076"/>
        <pc:sldMkLst>
          <pc:docMk/>
          <pc:sldMk cId="3886326963" sldId="288"/>
        </pc:sldMkLst>
        <pc:spChg chg="mod">
          <ac:chgData name="Teuku Raja Irfan Radarma" userId="cf428174-95ba-4576-8554-3a3b8ffa52b7" providerId="ADAL" clId="{3FF769E2-3566-4C14-A72E-BC7B7EF23596}" dt="2024-04-22T03:02:39.567" v="550" actId="1076"/>
          <ac:spMkLst>
            <pc:docMk/>
            <pc:sldMk cId="3886326963" sldId="288"/>
            <ac:spMk id="7" creationId="{743CCD90-C72F-DAE9-3D95-5A0559C2737E}"/>
          </ac:spMkLst>
        </pc:spChg>
        <pc:spChg chg="mod">
          <ac:chgData name="Teuku Raja Irfan Radarma" userId="cf428174-95ba-4576-8554-3a3b8ffa52b7" providerId="ADAL" clId="{3FF769E2-3566-4C14-A72E-BC7B7EF23596}" dt="2024-04-22T03:02:39.567" v="550" actId="1076"/>
          <ac:spMkLst>
            <pc:docMk/>
            <pc:sldMk cId="3886326963" sldId="288"/>
            <ac:spMk id="9" creationId="{A0686005-F7EE-9882-4D0B-04417B1D6973}"/>
          </ac:spMkLst>
        </pc:spChg>
      </pc:sldChg>
      <pc:sldChg chg="modSp mod ord">
        <pc:chgData name="Teuku Raja Irfan Radarma" userId="cf428174-95ba-4576-8554-3a3b8ffa52b7" providerId="ADAL" clId="{3FF769E2-3566-4C14-A72E-BC7B7EF23596}" dt="2024-04-22T03:37:17.564" v="630"/>
        <pc:sldMkLst>
          <pc:docMk/>
          <pc:sldMk cId="2677158393" sldId="289"/>
        </pc:sldMkLst>
        <pc:spChg chg="mod">
          <ac:chgData name="Teuku Raja Irfan Radarma" userId="cf428174-95ba-4576-8554-3a3b8ffa52b7" providerId="ADAL" clId="{3FF769E2-3566-4C14-A72E-BC7B7EF23596}" dt="2024-04-22T03:04:23.778" v="559" actId="20577"/>
          <ac:spMkLst>
            <pc:docMk/>
            <pc:sldMk cId="2677158393" sldId="289"/>
            <ac:spMk id="5" creationId="{F8B54B80-259B-F5B2-D924-BCA09C14BAC7}"/>
          </ac:spMkLst>
        </pc:spChg>
      </pc:sldChg>
      <pc:sldChg chg="addSp delSp modSp mod">
        <pc:chgData name="Teuku Raja Irfan Radarma" userId="cf428174-95ba-4576-8554-3a3b8ffa52b7" providerId="ADAL" clId="{3FF769E2-3566-4C14-A72E-BC7B7EF23596}" dt="2024-04-22T04:02:11.633" v="1654" actId="27636"/>
        <pc:sldMkLst>
          <pc:docMk/>
          <pc:sldMk cId="499467247" sldId="290"/>
        </pc:sldMkLst>
        <pc:spChg chg="del">
          <ac:chgData name="Teuku Raja Irfan Radarma" userId="cf428174-95ba-4576-8554-3a3b8ffa52b7" providerId="ADAL" clId="{3FF769E2-3566-4C14-A72E-BC7B7EF23596}" dt="2024-04-22T04:01:23.564" v="1631" actId="478"/>
          <ac:spMkLst>
            <pc:docMk/>
            <pc:sldMk cId="499467247" sldId="290"/>
            <ac:spMk id="2" creationId="{C40A1129-4073-C891-C54C-F8EDE91AF2BB}"/>
          </ac:spMkLst>
        </pc:spChg>
        <pc:spChg chg="del mod">
          <ac:chgData name="Teuku Raja Irfan Radarma" userId="cf428174-95ba-4576-8554-3a3b8ffa52b7" providerId="ADAL" clId="{3FF769E2-3566-4C14-A72E-BC7B7EF23596}" dt="2024-04-22T04:02:09.054" v="1651" actId="478"/>
          <ac:spMkLst>
            <pc:docMk/>
            <pc:sldMk cId="499467247" sldId="290"/>
            <ac:spMk id="5" creationId="{F8B54B80-259B-F5B2-D924-BCA09C14BAC7}"/>
          </ac:spMkLst>
        </pc:spChg>
        <pc:spChg chg="add del mod">
          <ac:chgData name="Teuku Raja Irfan Radarma" userId="cf428174-95ba-4576-8554-3a3b8ffa52b7" providerId="ADAL" clId="{3FF769E2-3566-4C14-A72E-BC7B7EF23596}" dt="2024-04-22T04:02:11.299" v="1652" actId="478"/>
          <ac:spMkLst>
            <pc:docMk/>
            <pc:sldMk cId="499467247" sldId="290"/>
            <ac:spMk id="7" creationId="{8BE43039-E545-4499-AF65-A2DE2FDED259}"/>
          </ac:spMkLst>
        </pc:spChg>
        <pc:spChg chg="add mod">
          <ac:chgData name="Teuku Raja Irfan Radarma" userId="cf428174-95ba-4576-8554-3a3b8ffa52b7" providerId="ADAL" clId="{3FF769E2-3566-4C14-A72E-BC7B7EF23596}" dt="2024-04-22T04:02:11.633" v="1654" actId="27636"/>
          <ac:spMkLst>
            <pc:docMk/>
            <pc:sldMk cId="499467247" sldId="290"/>
            <ac:spMk id="8" creationId="{4FECADBF-0AC0-492E-A96B-9810DBF24A69}"/>
          </ac:spMkLst>
        </pc:spChg>
        <pc:spChg chg="add mod">
          <ac:chgData name="Teuku Raja Irfan Radarma" userId="cf428174-95ba-4576-8554-3a3b8ffa52b7" providerId="ADAL" clId="{3FF769E2-3566-4C14-A72E-BC7B7EF23596}" dt="2024-04-22T04:02:11.584" v="1653"/>
          <ac:spMkLst>
            <pc:docMk/>
            <pc:sldMk cId="499467247" sldId="290"/>
            <ac:spMk id="10" creationId="{B84DDAB5-7342-4F09-AFD7-0CCF5ED035F3}"/>
          </ac:spMkLst>
        </pc:spChg>
        <pc:picChg chg="del mod">
          <ac:chgData name="Teuku Raja Irfan Radarma" userId="cf428174-95ba-4576-8554-3a3b8ffa52b7" providerId="ADAL" clId="{3FF769E2-3566-4C14-A72E-BC7B7EF23596}" dt="2024-04-22T04:02:09.054" v="1651" actId="478"/>
          <ac:picMkLst>
            <pc:docMk/>
            <pc:sldMk cId="499467247" sldId="290"/>
            <ac:picMk id="3" creationId="{F50B021E-61D2-1373-868A-BDDC0F9A166C}"/>
          </ac:picMkLst>
        </pc:picChg>
        <pc:picChg chg="add mod">
          <ac:chgData name="Teuku Raja Irfan Radarma" userId="cf428174-95ba-4576-8554-3a3b8ffa52b7" providerId="ADAL" clId="{3FF769E2-3566-4C14-A72E-BC7B7EF23596}" dt="2024-04-22T04:02:11.584" v="1653"/>
          <ac:picMkLst>
            <pc:docMk/>
            <pc:sldMk cId="499467247" sldId="290"/>
            <ac:picMk id="9" creationId="{2768E60E-DB4D-4AA7-829E-43BF92AB41B5}"/>
          </ac:picMkLst>
        </pc:picChg>
      </pc:sldChg>
      <pc:sldChg chg="modSp mod ord">
        <pc:chgData name="Teuku Raja Irfan Radarma" userId="cf428174-95ba-4576-8554-3a3b8ffa52b7" providerId="ADAL" clId="{3FF769E2-3566-4C14-A72E-BC7B7EF23596}" dt="2024-04-22T03:37:19.510" v="632"/>
        <pc:sldMkLst>
          <pc:docMk/>
          <pc:sldMk cId="4222732644" sldId="291"/>
        </pc:sldMkLst>
        <pc:spChg chg="mod">
          <ac:chgData name="Teuku Raja Irfan Radarma" userId="cf428174-95ba-4576-8554-3a3b8ffa52b7" providerId="ADAL" clId="{3FF769E2-3566-4C14-A72E-BC7B7EF23596}" dt="2024-04-22T03:04:18.954" v="557" actId="20577"/>
          <ac:spMkLst>
            <pc:docMk/>
            <pc:sldMk cId="4222732644" sldId="291"/>
            <ac:spMk id="5" creationId="{76D07014-24B4-8578-3058-1F57F3AE6817}"/>
          </ac:spMkLst>
        </pc:spChg>
      </pc:sldChg>
      <pc:sldChg chg="addSp delSp modSp mod">
        <pc:chgData name="Teuku Raja Irfan Radarma" userId="cf428174-95ba-4576-8554-3a3b8ffa52b7" providerId="ADAL" clId="{3FF769E2-3566-4C14-A72E-BC7B7EF23596}" dt="2024-04-22T04:03:08.489" v="1668"/>
        <pc:sldMkLst>
          <pc:docMk/>
          <pc:sldMk cId="3485936668" sldId="292"/>
        </pc:sldMkLst>
        <pc:spChg chg="del">
          <ac:chgData name="Teuku Raja Irfan Radarma" userId="cf428174-95ba-4576-8554-3a3b8ffa52b7" providerId="ADAL" clId="{3FF769E2-3566-4C14-A72E-BC7B7EF23596}" dt="2024-04-22T04:03:08.139" v="1667" actId="478"/>
          <ac:spMkLst>
            <pc:docMk/>
            <pc:sldMk cId="3485936668" sldId="292"/>
            <ac:spMk id="2" creationId="{7141B1C4-B73F-D2CE-37F2-0805AFBA0B0E}"/>
          </ac:spMkLst>
        </pc:spChg>
        <pc:spChg chg="mod">
          <ac:chgData name="Teuku Raja Irfan Radarma" userId="cf428174-95ba-4576-8554-3a3b8ffa52b7" providerId="ADAL" clId="{3FF769E2-3566-4C14-A72E-BC7B7EF23596}" dt="2024-04-22T03:04:16.824" v="556" actId="20577"/>
          <ac:spMkLst>
            <pc:docMk/>
            <pc:sldMk cId="3485936668" sldId="292"/>
            <ac:spMk id="5" creationId="{76D07014-24B4-8578-3058-1F57F3AE6817}"/>
          </ac:spMkLst>
        </pc:spChg>
        <pc:spChg chg="add mod">
          <ac:chgData name="Teuku Raja Irfan Radarma" userId="cf428174-95ba-4576-8554-3a3b8ffa52b7" providerId="ADAL" clId="{3FF769E2-3566-4C14-A72E-BC7B7EF23596}" dt="2024-04-22T04:03:08.489" v="1668"/>
          <ac:spMkLst>
            <pc:docMk/>
            <pc:sldMk cId="3485936668" sldId="292"/>
            <ac:spMk id="6" creationId="{C2CB5B5A-A761-4C17-923C-33D810C11BFC}"/>
          </ac:spMkLst>
        </pc:spChg>
        <pc:picChg chg="del">
          <ac:chgData name="Teuku Raja Irfan Radarma" userId="cf428174-95ba-4576-8554-3a3b8ffa52b7" providerId="ADAL" clId="{3FF769E2-3566-4C14-A72E-BC7B7EF23596}" dt="2024-04-22T04:03:08.139" v="1667" actId="478"/>
          <ac:picMkLst>
            <pc:docMk/>
            <pc:sldMk cId="3485936668" sldId="292"/>
            <ac:picMk id="3" creationId="{E2028CB9-5639-1545-9CC6-4319A5A200E8}"/>
          </ac:picMkLst>
        </pc:picChg>
        <pc:picChg chg="add mod">
          <ac:chgData name="Teuku Raja Irfan Radarma" userId="cf428174-95ba-4576-8554-3a3b8ffa52b7" providerId="ADAL" clId="{3FF769E2-3566-4C14-A72E-BC7B7EF23596}" dt="2024-04-22T04:03:08.489" v="1668"/>
          <ac:picMkLst>
            <pc:docMk/>
            <pc:sldMk cId="3485936668" sldId="292"/>
            <ac:picMk id="7" creationId="{8D1344B7-5FC4-4B7D-B67A-FF0B5A39CA24}"/>
          </ac:picMkLst>
        </pc:picChg>
      </pc:sldChg>
      <pc:sldChg chg="modSp mod">
        <pc:chgData name="Teuku Raja Irfan Radarma" userId="cf428174-95ba-4576-8554-3a3b8ffa52b7" providerId="ADAL" clId="{3FF769E2-3566-4C14-A72E-BC7B7EF23596}" dt="2024-04-22T03:02:16.547" v="547" actId="207"/>
        <pc:sldMkLst>
          <pc:docMk/>
          <pc:sldMk cId="4202554783" sldId="294"/>
        </pc:sldMkLst>
        <pc:spChg chg="mod">
          <ac:chgData name="Teuku Raja Irfan Radarma" userId="cf428174-95ba-4576-8554-3a3b8ffa52b7" providerId="ADAL" clId="{3FF769E2-3566-4C14-A72E-BC7B7EF23596}" dt="2024-04-22T03:02:16.547" v="547" actId="207"/>
          <ac:spMkLst>
            <pc:docMk/>
            <pc:sldMk cId="4202554783" sldId="294"/>
            <ac:spMk id="3" creationId="{1A476960-E0BF-9432-BC2E-4A3B55CA320D}"/>
          </ac:spMkLst>
        </pc:spChg>
      </pc:sldChg>
      <pc:sldChg chg="modSp mod">
        <pc:chgData name="Teuku Raja Irfan Radarma" userId="cf428174-95ba-4576-8554-3a3b8ffa52b7" providerId="ADAL" clId="{3FF769E2-3566-4C14-A72E-BC7B7EF23596}" dt="2024-04-22T03:02:19.690" v="548" actId="207"/>
        <pc:sldMkLst>
          <pc:docMk/>
          <pc:sldMk cId="1522193423" sldId="295"/>
        </pc:sldMkLst>
        <pc:spChg chg="mod">
          <ac:chgData name="Teuku Raja Irfan Radarma" userId="cf428174-95ba-4576-8554-3a3b8ffa52b7" providerId="ADAL" clId="{3FF769E2-3566-4C14-A72E-BC7B7EF23596}" dt="2024-04-22T03:02:19.690" v="548" actId="207"/>
          <ac:spMkLst>
            <pc:docMk/>
            <pc:sldMk cId="1522193423" sldId="295"/>
            <ac:spMk id="3" creationId="{A854EFBE-B29C-BDAC-DAC0-527067525EBD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3:55:39.429" v="1037" actId="1076"/>
        <pc:sldMkLst>
          <pc:docMk/>
          <pc:sldMk cId="3126913978" sldId="296"/>
        </pc:sldMkLst>
        <pc:spChg chg="mod">
          <ac:chgData name="Teuku Raja Irfan Radarma" userId="cf428174-95ba-4576-8554-3a3b8ffa52b7" providerId="ADAL" clId="{3FF769E2-3566-4C14-A72E-BC7B7EF23596}" dt="2024-04-22T03:52:20.722" v="987" actId="20577"/>
          <ac:spMkLst>
            <pc:docMk/>
            <pc:sldMk cId="3126913978" sldId="296"/>
            <ac:spMk id="2" creationId="{118BCBB3-42AE-49BC-A210-D33EF9FF9A31}"/>
          </ac:spMkLst>
        </pc:spChg>
        <pc:spChg chg="del">
          <ac:chgData name="Teuku Raja Irfan Radarma" userId="cf428174-95ba-4576-8554-3a3b8ffa52b7" providerId="ADAL" clId="{3FF769E2-3566-4C14-A72E-BC7B7EF23596}" dt="2024-04-22T02:49:59.117" v="41" actId="478"/>
          <ac:spMkLst>
            <pc:docMk/>
            <pc:sldMk cId="3126913978" sldId="296"/>
            <ac:spMk id="3" creationId="{E7A16A6E-EE87-4AD3-9A2C-ACAE818AC844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5" creationId="{202FF946-3FFB-41E8-BC78-10C2A46693DF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6" creationId="{0788CB7D-47C9-433C-8A4C-8CCFC3899C38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7" creationId="{EA85C4E8-E6D7-4980-902B-645981140572}"/>
          </ac:spMkLst>
        </pc:spChg>
        <pc:spChg chg="add mod or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8" creationId="{F678FE65-FA19-4F07-B902-1C0D7F723A6C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9" creationId="{AB0E74A4-1869-4504-B8EF-7036D4436545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10" creationId="{DE5C9771-E768-4C56-BDED-507E24DC3A27}"/>
          </ac:spMkLst>
        </pc:spChg>
        <pc:spChg chg="add mod">
          <ac:chgData name="Teuku Raja Irfan Radarma" userId="cf428174-95ba-4576-8554-3a3b8ffa52b7" providerId="ADAL" clId="{3FF769E2-3566-4C14-A72E-BC7B7EF23596}" dt="2024-04-22T03:55:39.429" v="1037" actId="1076"/>
          <ac:spMkLst>
            <pc:docMk/>
            <pc:sldMk cId="3126913978" sldId="296"/>
            <ac:spMk id="12" creationId="{9E1B3A8D-86E7-489C-BE5B-3D611B0EDF33}"/>
          </ac:spMkLst>
        </pc:spChg>
        <pc:spChg chg="add mod">
          <ac:chgData name="Teuku Raja Irfan Radarma" userId="cf428174-95ba-4576-8554-3a3b8ffa52b7" providerId="ADAL" clId="{3FF769E2-3566-4C14-A72E-BC7B7EF23596}" dt="2024-04-22T03:53:15.936" v="1000" actId="1076"/>
          <ac:spMkLst>
            <pc:docMk/>
            <pc:sldMk cId="3126913978" sldId="296"/>
            <ac:spMk id="13" creationId="{CE275097-5A4D-4CA7-9BC6-45CD7019D400}"/>
          </ac:spMkLst>
        </pc:spChg>
        <pc:picChg chg="add mod">
          <ac:chgData name="Teuku Raja Irfan Radarma" userId="cf428174-95ba-4576-8554-3a3b8ffa52b7" providerId="ADAL" clId="{3FF769E2-3566-4C14-A72E-BC7B7EF23596}" dt="2024-04-22T03:53:13.448" v="999" actId="1076"/>
          <ac:picMkLst>
            <pc:docMk/>
            <pc:sldMk cId="3126913978" sldId="296"/>
            <ac:picMk id="11" creationId="{B3E4F72F-61B9-4AD7-91FD-D290D4AEE577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3:02:46.153" v="551" actId="207"/>
        <pc:sldMkLst>
          <pc:docMk/>
          <pc:sldMk cId="1131617830" sldId="297"/>
        </pc:sldMkLst>
        <pc:spChg chg="del">
          <ac:chgData name="Teuku Raja Irfan Radarma" userId="cf428174-95ba-4576-8554-3a3b8ffa52b7" providerId="ADAL" clId="{3FF769E2-3566-4C14-A72E-BC7B7EF23596}" dt="2024-04-22T03:01:12.043" v="540" actId="478"/>
          <ac:spMkLst>
            <pc:docMk/>
            <pc:sldMk cId="1131617830" sldId="297"/>
            <ac:spMk id="2" creationId="{0F96E7DE-7774-4A3E-A212-3D68BE0FE5B7}"/>
          </ac:spMkLst>
        </pc:spChg>
        <pc:spChg chg="del">
          <ac:chgData name="Teuku Raja Irfan Radarma" userId="cf428174-95ba-4576-8554-3a3b8ffa52b7" providerId="ADAL" clId="{3FF769E2-3566-4C14-A72E-BC7B7EF23596}" dt="2024-04-22T03:01:12.043" v="540" actId="478"/>
          <ac:spMkLst>
            <pc:docMk/>
            <pc:sldMk cId="1131617830" sldId="297"/>
            <ac:spMk id="3" creationId="{D035D38C-2763-4E03-A744-AAD8148CE4FA}"/>
          </ac:spMkLst>
        </pc:spChg>
        <pc:spChg chg="add mod">
          <ac:chgData name="Teuku Raja Irfan Radarma" userId="cf428174-95ba-4576-8554-3a3b8ffa52b7" providerId="ADAL" clId="{3FF769E2-3566-4C14-A72E-BC7B7EF23596}" dt="2024-04-22T03:02:46.153" v="551" actId="207"/>
          <ac:spMkLst>
            <pc:docMk/>
            <pc:sldMk cId="1131617830" sldId="297"/>
            <ac:spMk id="5" creationId="{7D404F22-429E-4524-BB65-82E31F15D78C}"/>
          </ac:spMkLst>
        </pc:spChg>
        <pc:spChg chg="add mod">
          <ac:chgData name="Teuku Raja Irfan Radarma" userId="cf428174-95ba-4576-8554-3a3b8ffa52b7" providerId="ADAL" clId="{3FF769E2-3566-4C14-A72E-BC7B7EF23596}" dt="2024-04-22T03:01:36.402" v="544" actId="1076"/>
          <ac:spMkLst>
            <pc:docMk/>
            <pc:sldMk cId="1131617830" sldId="297"/>
            <ac:spMk id="6" creationId="{5745262C-A602-4222-A44B-FC13F2E5EBA2}"/>
          </ac:spMkLst>
        </pc:spChg>
        <pc:spChg chg="add mod">
          <ac:chgData name="Teuku Raja Irfan Radarma" userId="cf428174-95ba-4576-8554-3a3b8ffa52b7" providerId="ADAL" clId="{3FF769E2-3566-4C14-A72E-BC7B7EF23596}" dt="2024-04-22T03:01:43.218" v="546" actId="12"/>
          <ac:spMkLst>
            <pc:docMk/>
            <pc:sldMk cId="1131617830" sldId="297"/>
            <ac:spMk id="7" creationId="{E80C5604-F7B8-4653-8E35-85CBB04933B3}"/>
          </ac:spMkLst>
        </pc:spChg>
        <pc:picChg chg="add mod">
          <ac:chgData name="Teuku Raja Irfan Radarma" userId="cf428174-95ba-4576-8554-3a3b8ffa52b7" providerId="ADAL" clId="{3FF769E2-3566-4C14-A72E-BC7B7EF23596}" dt="2024-04-22T03:01:13.873" v="541"/>
          <ac:picMkLst>
            <pc:docMk/>
            <pc:sldMk cId="1131617830" sldId="297"/>
            <ac:picMk id="8" creationId="{D5522ACC-56D1-4A62-9DA4-C177C7896583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3:34.488" v="1678"/>
        <pc:sldMkLst>
          <pc:docMk/>
          <pc:sldMk cId="2364536054" sldId="298"/>
        </pc:sldMkLst>
        <pc:spChg chg="del">
          <ac:chgData name="Teuku Raja Irfan Radarma" userId="cf428174-95ba-4576-8554-3a3b8ffa52b7" providerId="ADAL" clId="{3FF769E2-3566-4C14-A72E-BC7B7EF23596}" dt="2024-04-22T03:04:08.320" v="553" actId="478"/>
          <ac:spMkLst>
            <pc:docMk/>
            <pc:sldMk cId="2364536054" sldId="298"/>
            <ac:spMk id="2" creationId="{DD057609-6B8C-4855-A277-C9929B07714B}"/>
          </ac:spMkLst>
        </pc:spChg>
        <pc:spChg chg="del">
          <ac:chgData name="Teuku Raja Irfan Radarma" userId="cf428174-95ba-4576-8554-3a3b8ffa52b7" providerId="ADAL" clId="{3FF769E2-3566-4C14-A72E-BC7B7EF23596}" dt="2024-04-22T03:04:08.320" v="553" actId="478"/>
          <ac:spMkLst>
            <pc:docMk/>
            <pc:sldMk cId="2364536054" sldId="298"/>
            <ac:spMk id="3" creationId="{30D67C59-6E9E-423C-8A55-D136D0D78D1A}"/>
          </ac:spMkLst>
        </pc:spChg>
        <pc:spChg chg="add mod">
          <ac:chgData name="Teuku Raja Irfan Radarma" userId="cf428174-95ba-4576-8554-3a3b8ffa52b7" providerId="ADAL" clId="{3FF769E2-3566-4C14-A72E-BC7B7EF23596}" dt="2024-04-22T03:18:31.529" v="620" actId="1076"/>
          <ac:spMkLst>
            <pc:docMk/>
            <pc:sldMk cId="2364536054" sldId="298"/>
            <ac:spMk id="5" creationId="{8B706D15-6ED1-45B7-A94F-6C0EB20AC10B}"/>
          </ac:spMkLst>
        </pc:spChg>
        <pc:spChg chg="add del mod">
          <ac:chgData name="Teuku Raja Irfan Radarma" userId="cf428174-95ba-4576-8554-3a3b8ffa52b7" providerId="ADAL" clId="{3FF769E2-3566-4C14-A72E-BC7B7EF23596}" dt="2024-04-22T04:03:34.268" v="1677" actId="478"/>
          <ac:spMkLst>
            <pc:docMk/>
            <pc:sldMk cId="2364536054" sldId="298"/>
            <ac:spMk id="8" creationId="{02E90F40-BB79-4013-855C-B2ED0DD3D7FC}"/>
          </ac:spMkLst>
        </pc:spChg>
        <pc:spChg chg="add del mod">
          <ac:chgData name="Teuku Raja Irfan Radarma" userId="cf428174-95ba-4576-8554-3a3b8ffa52b7" providerId="ADAL" clId="{3FF769E2-3566-4C14-A72E-BC7B7EF23596}" dt="2024-04-22T03:05:07.991" v="564"/>
          <ac:spMkLst>
            <pc:docMk/>
            <pc:sldMk cId="2364536054" sldId="298"/>
            <ac:spMk id="9" creationId="{D5B7DF38-711E-4A0C-BBFF-3ADFD7F49B44}"/>
          </ac:spMkLst>
        </pc:spChg>
        <pc:spChg chg="add del mod">
          <ac:chgData name="Teuku Raja Irfan Radarma" userId="cf428174-95ba-4576-8554-3a3b8ffa52b7" providerId="ADAL" clId="{3FF769E2-3566-4C14-A72E-BC7B7EF23596}" dt="2024-04-22T03:05:07.991" v="564"/>
          <ac:spMkLst>
            <pc:docMk/>
            <pc:sldMk cId="2364536054" sldId="298"/>
            <ac:spMk id="12" creationId="{7F7A17CF-1870-42E7-BF0A-2657573AA5DF}"/>
          </ac:spMkLst>
        </pc:spChg>
        <pc:spChg chg="add mod">
          <ac:chgData name="Teuku Raja Irfan Radarma" userId="cf428174-95ba-4576-8554-3a3b8ffa52b7" providerId="ADAL" clId="{3FF769E2-3566-4C14-A72E-BC7B7EF23596}" dt="2024-04-22T04:03:34.488" v="1678"/>
          <ac:spMkLst>
            <pc:docMk/>
            <pc:sldMk cId="2364536054" sldId="298"/>
            <ac:spMk id="13" creationId="{C19E6133-BFD9-4C5B-B37F-FFCF92AA509D}"/>
          </ac:spMkLst>
        </pc:spChg>
        <pc:spChg chg="add mod">
          <ac:chgData name="Teuku Raja Irfan Radarma" userId="cf428174-95ba-4576-8554-3a3b8ffa52b7" providerId="ADAL" clId="{3FF769E2-3566-4C14-A72E-BC7B7EF23596}" dt="2024-04-22T04:03:34.488" v="1678"/>
          <ac:spMkLst>
            <pc:docMk/>
            <pc:sldMk cId="2364536054" sldId="298"/>
            <ac:spMk id="14" creationId="{25DFB793-5C57-43B7-9FAB-06965EA16E95}"/>
          </ac:spMkLst>
        </pc:spChg>
        <pc:picChg chg="add del mod">
          <ac:chgData name="Teuku Raja Irfan Radarma" userId="cf428174-95ba-4576-8554-3a3b8ffa52b7" providerId="ADAL" clId="{3FF769E2-3566-4C14-A72E-BC7B7EF23596}" dt="2024-04-22T04:03:34.268" v="1677" actId="478"/>
          <ac:picMkLst>
            <pc:docMk/>
            <pc:sldMk cId="2364536054" sldId="298"/>
            <ac:picMk id="6" creationId="{4152CA05-3DB3-467A-A467-127C9B5F3FC1}"/>
          </ac:picMkLst>
        </pc:picChg>
        <pc:picChg chg="add mod">
          <ac:chgData name="Teuku Raja Irfan Radarma" userId="cf428174-95ba-4576-8554-3a3b8ffa52b7" providerId="ADAL" clId="{3FF769E2-3566-4C14-A72E-BC7B7EF23596}" dt="2024-04-22T03:18:18.845" v="619" actId="1076"/>
          <ac:picMkLst>
            <pc:docMk/>
            <pc:sldMk cId="2364536054" sldId="298"/>
            <ac:picMk id="7" creationId="{B6BF93EE-E811-4232-917D-A78DF6EA65E0}"/>
          </ac:picMkLst>
        </pc:picChg>
        <pc:picChg chg="add del mod">
          <ac:chgData name="Teuku Raja Irfan Radarma" userId="cf428174-95ba-4576-8554-3a3b8ffa52b7" providerId="ADAL" clId="{3FF769E2-3566-4C14-A72E-BC7B7EF23596}" dt="2024-04-22T03:05:07.991" v="564"/>
          <ac:picMkLst>
            <pc:docMk/>
            <pc:sldMk cId="2364536054" sldId="298"/>
            <ac:picMk id="10" creationId="{9BEE53DF-68AD-48DD-8713-B42AC70E290D}"/>
          </ac:picMkLst>
        </pc:picChg>
        <pc:picChg chg="add del mod">
          <ac:chgData name="Teuku Raja Irfan Radarma" userId="cf428174-95ba-4576-8554-3a3b8ffa52b7" providerId="ADAL" clId="{3FF769E2-3566-4C14-A72E-BC7B7EF23596}" dt="2024-04-22T03:05:07.991" v="564"/>
          <ac:picMkLst>
            <pc:docMk/>
            <pc:sldMk cId="2364536054" sldId="298"/>
            <ac:picMk id="11" creationId="{E2581DCF-1BF6-415C-BAEA-D7E81400513B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3:11:45.233" v="609" actId="20577"/>
        <pc:sldMkLst>
          <pc:docMk/>
          <pc:sldMk cId="11990108" sldId="299"/>
        </pc:sldMkLst>
        <pc:spChg chg="del">
          <ac:chgData name="Teuku Raja Irfan Radarma" userId="cf428174-95ba-4576-8554-3a3b8ffa52b7" providerId="ADAL" clId="{3FF769E2-3566-4C14-A72E-BC7B7EF23596}" dt="2024-04-22T03:05:30.026" v="567" actId="478"/>
          <ac:spMkLst>
            <pc:docMk/>
            <pc:sldMk cId="11990108" sldId="299"/>
            <ac:spMk id="2" creationId="{17879AD4-54F8-4864-ACB0-B78F186C2307}"/>
          </ac:spMkLst>
        </pc:spChg>
        <pc:spChg chg="del">
          <ac:chgData name="Teuku Raja Irfan Radarma" userId="cf428174-95ba-4576-8554-3a3b8ffa52b7" providerId="ADAL" clId="{3FF769E2-3566-4C14-A72E-BC7B7EF23596}" dt="2024-04-22T03:05:30.026" v="567" actId="478"/>
          <ac:spMkLst>
            <pc:docMk/>
            <pc:sldMk cId="11990108" sldId="299"/>
            <ac:spMk id="3" creationId="{BFA665B9-1E7B-4F06-ABFD-745F285390AC}"/>
          </ac:spMkLst>
        </pc:spChg>
        <pc:spChg chg="add mod">
          <ac:chgData name="Teuku Raja Irfan Radarma" userId="cf428174-95ba-4576-8554-3a3b8ffa52b7" providerId="ADAL" clId="{3FF769E2-3566-4C14-A72E-BC7B7EF23596}" dt="2024-04-22T03:05:44.921" v="571" actId="207"/>
          <ac:spMkLst>
            <pc:docMk/>
            <pc:sldMk cId="11990108" sldId="299"/>
            <ac:spMk id="5" creationId="{269EBF2D-21E3-4720-9105-921D4223962C}"/>
          </ac:spMkLst>
        </pc:spChg>
        <pc:spChg chg="add mod">
          <ac:chgData name="Teuku Raja Irfan Radarma" userId="cf428174-95ba-4576-8554-3a3b8ffa52b7" providerId="ADAL" clId="{3FF769E2-3566-4C14-A72E-BC7B7EF23596}" dt="2024-04-22T03:05:41.385" v="569" actId="27636"/>
          <ac:spMkLst>
            <pc:docMk/>
            <pc:sldMk cId="11990108" sldId="299"/>
            <ac:spMk id="6" creationId="{859F4B51-78A1-46B4-B405-3FE3550CD4D6}"/>
          </ac:spMkLst>
        </pc:spChg>
        <pc:spChg chg="add mod">
          <ac:chgData name="Teuku Raja Irfan Radarma" userId="cf428174-95ba-4576-8554-3a3b8ffa52b7" providerId="ADAL" clId="{3FF769E2-3566-4C14-A72E-BC7B7EF23596}" dt="2024-04-22T03:06:00.059" v="581" actId="27636"/>
          <ac:spMkLst>
            <pc:docMk/>
            <pc:sldMk cId="11990108" sldId="299"/>
            <ac:spMk id="7" creationId="{0BF35D6D-78A0-4847-85BC-1F7BB5E02EC7}"/>
          </ac:spMkLst>
        </pc:spChg>
        <pc:spChg chg="add mod">
          <ac:chgData name="Teuku Raja Irfan Radarma" userId="cf428174-95ba-4576-8554-3a3b8ffa52b7" providerId="ADAL" clId="{3FF769E2-3566-4C14-A72E-BC7B7EF23596}" dt="2024-04-22T03:11:45.233" v="609" actId="20577"/>
          <ac:spMkLst>
            <pc:docMk/>
            <pc:sldMk cId="11990108" sldId="299"/>
            <ac:spMk id="9" creationId="{17372267-E397-43BF-9FDB-C10FD4D06B9B}"/>
          </ac:spMkLst>
        </pc:spChg>
        <pc:picChg chg="add mod">
          <ac:chgData name="Teuku Raja Irfan Radarma" userId="cf428174-95ba-4576-8554-3a3b8ffa52b7" providerId="ADAL" clId="{3FF769E2-3566-4C14-A72E-BC7B7EF23596}" dt="2024-04-22T03:05:41.343" v="568"/>
          <ac:picMkLst>
            <pc:docMk/>
            <pc:sldMk cId="11990108" sldId="299"/>
            <ac:picMk id="8" creationId="{4310E577-9660-4749-B873-67F0EAD6481B}"/>
          </ac:picMkLst>
        </pc:picChg>
      </pc:sldChg>
      <pc:sldChg chg="addSp delSp modSp new del mod">
        <pc:chgData name="Teuku Raja Irfan Radarma" userId="cf428174-95ba-4576-8554-3a3b8ffa52b7" providerId="ADAL" clId="{3FF769E2-3566-4C14-A72E-BC7B7EF23596}" dt="2024-04-22T04:04:25.334" v="1719" actId="47"/>
        <pc:sldMkLst>
          <pc:docMk/>
          <pc:sldMk cId="4276198472" sldId="300"/>
        </pc:sldMkLst>
        <pc:spChg chg="del">
          <ac:chgData name="Teuku Raja Irfan Radarma" userId="cf428174-95ba-4576-8554-3a3b8ffa52b7" providerId="ADAL" clId="{3FF769E2-3566-4C14-A72E-BC7B7EF23596}" dt="2024-04-22T03:17:52.897" v="611" actId="478"/>
          <ac:spMkLst>
            <pc:docMk/>
            <pc:sldMk cId="4276198472" sldId="300"/>
            <ac:spMk id="2" creationId="{EAE512CF-5C3C-4333-AC0A-12EFE48750FD}"/>
          </ac:spMkLst>
        </pc:spChg>
        <pc:spChg chg="del">
          <ac:chgData name="Teuku Raja Irfan Radarma" userId="cf428174-95ba-4576-8554-3a3b8ffa52b7" providerId="ADAL" clId="{3FF769E2-3566-4C14-A72E-BC7B7EF23596}" dt="2024-04-22T03:17:52.897" v="611" actId="478"/>
          <ac:spMkLst>
            <pc:docMk/>
            <pc:sldMk cId="4276198472" sldId="300"/>
            <ac:spMk id="3" creationId="{B3376A8B-4E84-4255-ACD0-C06DEC494137}"/>
          </ac:spMkLst>
        </pc:spChg>
        <pc:spChg chg="add mod">
          <ac:chgData name="Teuku Raja Irfan Radarma" userId="cf428174-95ba-4576-8554-3a3b8ffa52b7" providerId="ADAL" clId="{3FF769E2-3566-4C14-A72E-BC7B7EF23596}" dt="2024-04-22T03:18:08.739" v="617" actId="1076"/>
          <ac:spMkLst>
            <pc:docMk/>
            <pc:sldMk cId="4276198472" sldId="300"/>
            <ac:spMk id="5" creationId="{0737420E-1520-4E74-A6A9-30B1D9EF98F7}"/>
          </ac:spMkLst>
        </pc:spChg>
        <pc:spChg chg="add mod">
          <ac:chgData name="Teuku Raja Irfan Radarma" userId="cf428174-95ba-4576-8554-3a3b8ffa52b7" providerId="ADAL" clId="{3FF769E2-3566-4C14-A72E-BC7B7EF23596}" dt="2024-04-22T03:18:02.489" v="615" actId="1076"/>
          <ac:spMkLst>
            <pc:docMk/>
            <pc:sldMk cId="4276198472" sldId="300"/>
            <ac:spMk id="7" creationId="{BAE1B1AD-9536-4DB0-A823-D0CA32303FFA}"/>
          </ac:spMkLst>
        </pc:spChg>
        <pc:picChg chg="add mod">
          <ac:chgData name="Teuku Raja Irfan Radarma" userId="cf428174-95ba-4576-8554-3a3b8ffa52b7" providerId="ADAL" clId="{3FF769E2-3566-4C14-A72E-BC7B7EF23596}" dt="2024-04-22T03:18:13.880" v="618" actId="1076"/>
          <ac:picMkLst>
            <pc:docMk/>
            <pc:sldMk cId="4276198472" sldId="300"/>
            <ac:picMk id="6" creationId="{19D08EA9-4F6F-4332-87E4-EEB589242688}"/>
          </ac:picMkLst>
        </pc:picChg>
        <pc:picChg chg="add mod">
          <ac:chgData name="Teuku Raja Irfan Radarma" userId="cf428174-95ba-4576-8554-3a3b8ffa52b7" providerId="ADAL" clId="{3FF769E2-3566-4C14-A72E-BC7B7EF23596}" dt="2024-04-22T03:17:59.911" v="614" actId="14100"/>
          <ac:picMkLst>
            <pc:docMk/>
            <pc:sldMk cId="4276198472" sldId="300"/>
            <ac:picMk id="8" creationId="{2545DE33-0E3F-4D47-8261-9D34580F584F}"/>
          </ac:picMkLst>
        </pc:picChg>
      </pc:sldChg>
      <pc:sldChg chg="delSp modSp add mod">
        <pc:chgData name="Teuku Raja Irfan Radarma" userId="cf428174-95ba-4576-8554-3a3b8ffa52b7" providerId="ADAL" clId="{3FF769E2-3566-4C14-A72E-BC7B7EF23596}" dt="2024-04-22T03:31:37.437" v="628" actId="1076"/>
        <pc:sldMkLst>
          <pc:docMk/>
          <pc:sldMk cId="680298683" sldId="301"/>
        </pc:sldMkLst>
        <pc:spChg chg="mod">
          <ac:chgData name="Teuku Raja Irfan Radarma" userId="cf428174-95ba-4576-8554-3a3b8ffa52b7" providerId="ADAL" clId="{3FF769E2-3566-4C14-A72E-BC7B7EF23596}" dt="2024-04-22T03:31:37.437" v="628" actId="1076"/>
          <ac:spMkLst>
            <pc:docMk/>
            <pc:sldMk cId="680298683" sldId="301"/>
            <ac:spMk id="6" creationId="{EC9E8835-DACE-8790-3F8E-CDEF96279E9B}"/>
          </ac:spMkLst>
        </pc:spChg>
        <pc:spChg chg="mod">
          <ac:chgData name="Teuku Raja Irfan Radarma" userId="cf428174-95ba-4576-8554-3a3b8ffa52b7" providerId="ADAL" clId="{3FF769E2-3566-4C14-A72E-BC7B7EF23596}" dt="2024-04-22T03:31:32.269" v="627" actId="1076"/>
          <ac:spMkLst>
            <pc:docMk/>
            <pc:sldMk cId="680298683" sldId="301"/>
            <ac:spMk id="7" creationId="{743CCD90-C72F-DAE9-3D95-5A0559C2737E}"/>
          </ac:spMkLst>
        </pc:spChg>
        <pc:spChg chg="mod">
          <ac:chgData name="Teuku Raja Irfan Radarma" userId="cf428174-95ba-4576-8554-3a3b8ffa52b7" providerId="ADAL" clId="{3FF769E2-3566-4C14-A72E-BC7B7EF23596}" dt="2024-04-22T03:31:37.437" v="628" actId="1076"/>
          <ac:spMkLst>
            <pc:docMk/>
            <pc:sldMk cId="680298683" sldId="301"/>
            <ac:spMk id="8" creationId="{5DE3E158-D420-3060-6306-A72D970E07A4}"/>
          </ac:spMkLst>
        </pc:spChg>
        <pc:spChg chg="mod">
          <ac:chgData name="Teuku Raja Irfan Radarma" userId="cf428174-95ba-4576-8554-3a3b8ffa52b7" providerId="ADAL" clId="{3FF769E2-3566-4C14-A72E-BC7B7EF23596}" dt="2024-04-22T03:31:32.269" v="627" actId="1076"/>
          <ac:spMkLst>
            <pc:docMk/>
            <pc:sldMk cId="680298683" sldId="301"/>
            <ac:spMk id="9" creationId="{A0686005-F7EE-9882-4D0B-04417B1D6973}"/>
          </ac:spMkLst>
        </pc:spChg>
        <pc:spChg chg="mod">
          <ac:chgData name="Teuku Raja Irfan Radarma" userId="cf428174-95ba-4576-8554-3a3b8ffa52b7" providerId="ADAL" clId="{3FF769E2-3566-4C14-A72E-BC7B7EF23596}" dt="2024-04-22T03:31:37.437" v="628" actId="1076"/>
          <ac:spMkLst>
            <pc:docMk/>
            <pc:sldMk cId="680298683" sldId="301"/>
            <ac:spMk id="14" creationId="{69EDB661-ABB1-97A3-B886-CE40B3F85246}"/>
          </ac:spMkLst>
        </pc:spChg>
        <pc:spChg chg="del">
          <ac:chgData name="Teuku Raja Irfan Radarma" userId="cf428174-95ba-4576-8554-3a3b8ffa52b7" providerId="ADAL" clId="{3FF769E2-3566-4C14-A72E-BC7B7EF23596}" dt="2024-04-22T03:31:13.816" v="622" actId="478"/>
          <ac:spMkLst>
            <pc:docMk/>
            <pc:sldMk cId="680298683" sldId="301"/>
            <ac:spMk id="17" creationId="{7CB761CF-28B0-9F1D-6332-1DFAC199651F}"/>
          </ac:spMkLst>
        </pc:spChg>
        <pc:spChg chg="del">
          <ac:chgData name="Teuku Raja Irfan Radarma" userId="cf428174-95ba-4576-8554-3a3b8ffa52b7" providerId="ADAL" clId="{3FF769E2-3566-4C14-A72E-BC7B7EF23596}" dt="2024-04-22T03:31:13.816" v="622" actId="478"/>
          <ac:spMkLst>
            <pc:docMk/>
            <pc:sldMk cId="680298683" sldId="301"/>
            <ac:spMk id="20" creationId="{2F698FD8-41E9-1B77-CA51-F1C7A8A8FC82}"/>
          </ac:spMkLst>
        </pc:spChg>
        <pc:picChg chg="del">
          <ac:chgData name="Teuku Raja Irfan Radarma" userId="cf428174-95ba-4576-8554-3a3b8ffa52b7" providerId="ADAL" clId="{3FF769E2-3566-4C14-A72E-BC7B7EF23596}" dt="2024-04-22T03:31:13.816" v="622" actId="478"/>
          <ac:picMkLst>
            <pc:docMk/>
            <pc:sldMk cId="680298683" sldId="301"/>
            <ac:picMk id="16" creationId="{58158542-D498-259D-879C-25B4A8FDA21B}"/>
          </ac:picMkLst>
        </pc:picChg>
      </pc:sldChg>
      <pc:sldChg chg="addSp modSp new mod">
        <pc:chgData name="Teuku Raja Irfan Radarma" userId="cf428174-95ba-4576-8554-3a3b8ffa52b7" providerId="ADAL" clId="{3FF769E2-3566-4C14-A72E-BC7B7EF23596}" dt="2024-04-22T03:49:51.645" v="976" actId="1076"/>
        <pc:sldMkLst>
          <pc:docMk/>
          <pc:sldMk cId="1424208468" sldId="302"/>
        </pc:sldMkLst>
        <pc:spChg chg="mod">
          <ac:chgData name="Teuku Raja Irfan Radarma" userId="cf428174-95ba-4576-8554-3a3b8ffa52b7" providerId="ADAL" clId="{3FF769E2-3566-4C14-A72E-BC7B7EF23596}" dt="2024-04-22T03:38:14.143" v="648" actId="20577"/>
          <ac:spMkLst>
            <pc:docMk/>
            <pc:sldMk cId="1424208468" sldId="302"/>
            <ac:spMk id="2" creationId="{E87B773B-A293-44C9-BCE5-1D9F3D33F5D9}"/>
          </ac:spMkLst>
        </pc:spChg>
        <pc:spChg chg="mod">
          <ac:chgData name="Teuku Raja Irfan Radarma" userId="cf428174-95ba-4576-8554-3a3b8ffa52b7" providerId="ADAL" clId="{3FF769E2-3566-4C14-A72E-BC7B7EF23596}" dt="2024-04-22T03:49:22.264" v="968" actId="1076"/>
          <ac:spMkLst>
            <pc:docMk/>
            <pc:sldMk cId="1424208468" sldId="302"/>
            <ac:spMk id="3" creationId="{489A2F1B-4821-4F66-896A-D8D374FF8733}"/>
          </ac:spMkLst>
        </pc:spChg>
        <pc:spChg chg="add mod">
          <ac:chgData name="Teuku Raja Irfan Radarma" userId="cf428174-95ba-4576-8554-3a3b8ffa52b7" providerId="ADAL" clId="{3FF769E2-3566-4C14-A72E-BC7B7EF23596}" dt="2024-04-22T03:46:30.334" v="831" actId="1076"/>
          <ac:spMkLst>
            <pc:docMk/>
            <pc:sldMk cId="1424208468" sldId="302"/>
            <ac:spMk id="5" creationId="{376A02A2-ED20-4031-976A-F2FAB200DBD9}"/>
          </ac:spMkLst>
        </pc:spChg>
        <pc:spChg chg="add mod">
          <ac:chgData name="Teuku Raja Irfan Radarma" userId="cf428174-95ba-4576-8554-3a3b8ffa52b7" providerId="ADAL" clId="{3FF769E2-3566-4C14-A72E-BC7B7EF23596}" dt="2024-04-22T03:48:45.718" v="920" actId="1036"/>
          <ac:spMkLst>
            <pc:docMk/>
            <pc:sldMk cId="1424208468" sldId="302"/>
            <ac:spMk id="6" creationId="{51A5B174-0C4C-4704-9F41-19E904717011}"/>
          </ac:spMkLst>
        </pc:spChg>
        <pc:spChg chg="add mod">
          <ac:chgData name="Teuku Raja Irfan Radarma" userId="cf428174-95ba-4576-8554-3a3b8ffa52b7" providerId="ADAL" clId="{3FF769E2-3566-4C14-A72E-BC7B7EF23596}" dt="2024-04-22T03:49:51.645" v="976" actId="1076"/>
          <ac:spMkLst>
            <pc:docMk/>
            <pc:sldMk cId="1424208468" sldId="302"/>
            <ac:spMk id="7" creationId="{1BEA58AF-2A6B-41B6-ADAC-020535F20F0F}"/>
          </ac:spMkLst>
        </pc:spChg>
        <pc:spChg chg="add mod">
          <ac:chgData name="Teuku Raja Irfan Radarma" userId="cf428174-95ba-4576-8554-3a3b8ffa52b7" providerId="ADAL" clId="{3FF769E2-3566-4C14-A72E-BC7B7EF23596}" dt="2024-04-22T03:47:29.432" v="847" actId="1076"/>
          <ac:spMkLst>
            <pc:docMk/>
            <pc:sldMk cId="1424208468" sldId="302"/>
            <ac:spMk id="8" creationId="{72CEF5BD-FED7-4247-9C4C-EFDDE11FCF37}"/>
          </ac:spMkLst>
        </pc:spChg>
        <pc:spChg chg="add mod">
          <ac:chgData name="Teuku Raja Irfan Radarma" userId="cf428174-95ba-4576-8554-3a3b8ffa52b7" providerId="ADAL" clId="{3FF769E2-3566-4C14-A72E-BC7B7EF23596}" dt="2024-04-22T03:48:16.294" v="872" actId="1076"/>
          <ac:spMkLst>
            <pc:docMk/>
            <pc:sldMk cId="1424208468" sldId="302"/>
            <ac:spMk id="9" creationId="{88DDC0DD-B8CA-4E0F-BF24-CE4A2654EB01}"/>
          </ac:spMkLst>
        </pc:spChg>
        <pc:spChg chg="add mod">
          <ac:chgData name="Teuku Raja Irfan Radarma" userId="cf428174-95ba-4576-8554-3a3b8ffa52b7" providerId="ADAL" clId="{3FF769E2-3566-4C14-A72E-BC7B7EF23596}" dt="2024-04-22T03:48:30.470" v="896" actId="1036"/>
          <ac:spMkLst>
            <pc:docMk/>
            <pc:sldMk cId="1424208468" sldId="302"/>
            <ac:spMk id="10" creationId="{219C7B71-2C65-4E2B-99A6-2A58944ED4FF}"/>
          </ac:spMkLst>
        </pc:spChg>
        <pc:spChg chg="add mod">
          <ac:chgData name="Teuku Raja Irfan Radarma" userId="cf428174-95ba-4576-8554-3a3b8ffa52b7" providerId="ADAL" clId="{3FF769E2-3566-4C14-A72E-BC7B7EF23596}" dt="2024-04-22T03:49:51.645" v="976" actId="1076"/>
          <ac:spMkLst>
            <pc:docMk/>
            <pc:sldMk cId="1424208468" sldId="302"/>
            <ac:spMk id="11" creationId="{ADDED031-FA87-4389-8167-028259A137B7}"/>
          </ac:spMkLst>
        </pc:spChg>
        <pc:spChg chg="add mod">
          <ac:chgData name="Teuku Raja Irfan Radarma" userId="cf428174-95ba-4576-8554-3a3b8ffa52b7" providerId="ADAL" clId="{3FF769E2-3566-4C14-A72E-BC7B7EF23596}" dt="2024-04-22T03:48:23.918" v="880" actId="1037"/>
          <ac:spMkLst>
            <pc:docMk/>
            <pc:sldMk cId="1424208468" sldId="302"/>
            <ac:spMk id="12" creationId="{11C43612-C119-4743-A9CE-2001F8741027}"/>
          </ac:spMkLst>
        </pc:spChg>
        <pc:spChg chg="add mod">
          <ac:chgData name="Teuku Raja Irfan Radarma" userId="cf428174-95ba-4576-8554-3a3b8ffa52b7" providerId="ADAL" clId="{3FF769E2-3566-4C14-A72E-BC7B7EF23596}" dt="2024-04-22T03:48:36.462" v="911" actId="20577"/>
          <ac:spMkLst>
            <pc:docMk/>
            <pc:sldMk cId="1424208468" sldId="302"/>
            <ac:spMk id="13" creationId="{691B2081-011F-4287-B16B-21EBD4CEB5B5}"/>
          </ac:spMkLst>
        </pc:spChg>
        <pc:spChg chg="add mod">
          <ac:chgData name="Teuku Raja Irfan Radarma" userId="cf428174-95ba-4576-8554-3a3b8ffa52b7" providerId="ADAL" clId="{3FF769E2-3566-4C14-A72E-BC7B7EF23596}" dt="2024-04-22T03:49:51.645" v="976" actId="1076"/>
          <ac:spMkLst>
            <pc:docMk/>
            <pc:sldMk cId="1424208468" sldId="302"/>
            <ac:spMk id="14" creationId="{C9AEE72E-A4BA-4C00-90E2-DFF1C3FA9C79}"/>
          </ac:spMkLst>
        </pc:spChg>
        <pc:spChg chg="add mod">
          <ac:chgData name="Teuku Raja Irfan Radarma" userId="cf428174-95ba-4576-8554-3a3b8ffa52b7" providerId="ADAL" clId="{3FF769E2-3566-4C14-A72E-BC7B7EF23596}" dt="2024-04-22T03:49:38.929" v="973"/>
          <ac:spMkLst>
            <pc:docMk/>
            <pc:sldMk cId="1424208468" sldId="302"/>
            <ac:spMk id="15" creationId="{88CD4157-F6BB-45B5-9D5A-2FEF95FB5C36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3:55:47.029" v="1041" actId="1076"/>
        <pc:sldMkLst>
          <pc:docMk/>
          <pc:sldMk cId="4291336953" sldId="303"/>
        </pc:sldMkLst>
        <pc:spChg chg="mod">
          <ac:chgData name="Teuku Raja Irfan Radarma" userId="cf428174-95ba-4576-8554-3a3b8ffa52b7" providerId="ADAL" clId="{3FF769E2-3566-4C14-A72E-BC7B7EF23596}" dt="2024-04-22T03:53:40.316" v="1010" actId="20577"/>
          <ac:spMkLst>
            <pc:docMk/>
            <pc:sldMk cId="4291336953" sldId="303"/>
            <ac:spMk id="2" creationId="{E216321E-F231-418A-BAA7-0789AC829846}"/>
          </ac:spMkLst>
        </pc:spChg>
        <pc:spChg chg="del">
          <ac:chgData name="Teuku Raja Irfan Radarma" userId="cf428174-95ba-4576-8554-3a3b8ffa52b7" providerId="ADAL" clId="{3FF769E2-3566-4C14-A72E-BC7B7EF23596}" dt="2024-04-22T03:54:40.852" v="1011" actId="478"/>
          <ac:spMkLst>
            <pc:docMk/>
            <pc:sldMk cId="4291336953" sldId="303"/>
            <ac:spMk id="3" creationId="{27745F54-CB3F-4461-8042-4C4BB7B318DF}"/>
          </ac:spMkLst>
        </pc:spChg>
        <pc:spChg chg="add del mod">
          <ac:chgData name="Teuku Raja Irfan Radarma" userId="cf428174-95ba-4576-8554-3a3b8ffa52b7" providerId="ADAL" clId="{3FF769E2-3566-4C14-A72E-BC7B7EF23596}" dt="2024-04-22T03:55:20.822" v="1020" actId="478"/>
          <ac:spMkLst>
            <pc:docMk/>
            <pc:sldMk cId="4291336953" sldId="303"/>
            <ac:spMk id="7" creationId="{F62E2F1D-9ACF-41C0-B88E-A24E09D1DC96}"/>
          </ac:spMkLst>
        </pc:spChg>
        <pc:spChg chg="add mod">
          <ac:chgData name="Teuku Raja Irfan Radarma" userId="cf428174-95ba-4576-8554-3a3b8ffa52b7" providerId="ADAL" clId="{3FF769E2-3566-4C14-A72E-BC7B7EF23596}" dt="2024-04-22T03:55:25.260" v="1030" actId="20577"/>
          <ac:spMkLst>
            <pc:docMk/>
            <pc:sldMk cId="4291336953" sldId="303"/>
            <ac:spMk id="8" creationId="{9C428798-A62F-4D5D-BC4F-BD588EBA300C}"/>
          </ac:spMkLst>
        </pc:spChg>
        <pc:spChg chg="add mod">
          <ac:chgData name="Teuku Raja Irfan Radarma" userId="cf428174-95ba-4576-8554-3a3b8ffa52b7" providerId="ADAL" clId="{3FF769E2-3566-4C14-A72E-BC7B7EF23596}" dt="2024-04-22T03:55:47.029" v="1041" actId="1076"/>
          <ac:spMkLst>
            <pc:docMk/>
            <pc:sldMk cId="4291336953" sldId="303"/>
            <ac:spMk id="9" creationId="{C033AA83-46A3-4E7D-B5AF-C71A454B312F}"/>
          </ac:spMkLst>
        </pc:spChg>
        <pc:picChg chg="add mod modCrop">
          <ac:chgData name="Teuku Raja Irfan Radarma" userId="cf428174-95ba-4576-8554-3a3b8ffa52b7" providerId="ADAL" clId="{3FF769E2-3566-4C14-A72E-BC7B7EF23596}" dt="2024-04-22T03:55:29.411" v="1033" actId="1076"/>
          <ac:picMkLst>
            <pc:docMk/>
            <pc:sldMk cId="4291336953" sldId="303"/>
            <ac:picMk id="6" creationId="{9BB47AE7-32F6-4A93-AD0D-EFB63B29142C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3:56:52.951" v="1248" actId="1076"/>
        <pc:sldMkLst>
          <pc:docMk/>
          <pc:sldMk cId="3897835478" sldId="304"/>
        </pc:sldMkLst>
        <pc:spChg chg="del">
          <ac:chgData name="Teuku Raja Irfan Radarma" userId="cf428174-95ba-4576-8554-3a3b8ffa52b7" providerId="ADAL" clId="{3FF769E2-3566-4C14-A72E-BC7B7EF23596}" dt="2024-04-22T03:55:55.269" v="1043" actId="478"/>
          <ac:spMkLst>
            <pc:docMk/>
            <pc:sldMk cId="3897835478" sldId="304"/>
            <ac:spMk id="2" creationId="{37B60786-78A7-44E0-8312-7FF0953A8A1F}"/>
          </ac:spMkLst>
        </pc:spChg>
        <pc:spChg chg="del">
          <ac:chgData name="Teuku Raja Irfan Radarma" userId="cf428174-95ba-4576-8554-3a3b8ffa52b7" providerId="ADAL" clId="{3FF769E2-3566-4C14-A72E-BC7B7EF23596}" dt="2024-04-22T03:55:54.253" v="1042" actId="478"/>
          <ac:spMkLst>
            <pc:docMk/>
            <pc:sldMk cId="3897835478" sldId="304"/>
            <ac:spMk id="3" creationId="{0BC372C0-8C67-452C-8337-4B1B345EE544}"/>
          </ac:spMkLst>
        </pc:spChg>
        <pc:spChg chg="add mod">
          <ac:chgData name="Teuku Raja Irfan Radarma" userId="cf428174-95ba-4576-8554-3a3b8ffa52b7" providerId="ADAL" clId="{3FF769E2-3566-4C14-A72E-BC7B7EF23596}" dt="2024-04-22T03:56:52.951" v="1248" actId="1076"/>
          <ac:spMkLst>
            <pc:docMk/>
            <pc:sldMk cId="3897835478" sldId="304"/>
            <ac:spMk id="5" creationId="{AFE214C8-780E-461D-AF34-54E655285F80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4:04:17.068" v="1718" actId="20577"/>
        <pc:sldMkLst>
          <pc:docMk/>
          <pc:sldMk cId="39322339" sldId="305"/>
        </pc:sldMkLst>
        <pc:spChg chg="mod">
          <ac:chgData name="Teuku Raja Irfan Radarma" userId="cf428174-95ba-4576-8554-3a3b8ffa52b7" providerId="ADAL" clId="{3FF769E2-3566-4C14-A72E-BC7B7EF23596}" dt="2024-04-22T03:57:20.855" v="1262" actId="20577"/>
          <ac:spMkLst>
            <pc:docMk/>
            <pc:sldMk cId="39322339" sldId="305"/>
            <ac:spMk id="2" creationId="{EAC2E7B1-6BBA-4B88-AE08-4CDEF0AAC61B}"/>
          </ac:spMkLst>
        </pc:spChg>
        <pc:spChg chg="del">
          <ac:chgData name="Teuku Raja Irfan Radarma" userId="cf428174-95ba-4576-8554-3a3b8ffa52b7" providerId="ADAL" clId="{3FF769E2-3566-4C14-A72E-BC7B7EF23596}" dt="2024-04-22T03:57:29.143" v="1263" actId="478"/>
          <ac:spMkLst>
            <pc:docMk/>
            <pc:sldMk cId="39322339" sldId="305"/>
            <ac:spMk id="4" creationId="{7DC7C42C-9A06-42C7-B761-85F457B1FF6C}"/>
          </ac:spMkLst>
        </pc:spChg>
        <pc:spChg chg="add mod">
          <ac:chgData name="Teuku Raja Irfan Radarma" userId="cf428174-95ba-4576-8554-3a3b8ffa52b7" providerId="ADAL" clId="{3FF769E2-3566-4C14-A72E-BC7B7EF23596}" dt="2024-04-22T04:04:17.068" v="1718" actId="20577"/>
          <ac:spMkLst>
            <pc:docMk/>
            <pc:sldMk cId="39322339" sldId="305"/>
            <ac:spMk id="5" creationId="{47CE2BD9-47FE-43F1-A33D-A492E476EFDA}"/>
          </ac:spMkLst>
        </pc:spChg>
        <pc:spChg chg="add mod">
          <ac:chgData name="Teuku Raja Irfan Radarma" userId="cf428174-95ba-4576-8554-3a3b8ffa52b7" providerId="ADAL" clId="{3FF769E2-3566-4C14-A72E-BC7B7EF23596}" dt="2024-04-22T04:00:21.597" v="1561" actId="1076"/>
          <ac:spMkLst>
            <pc:docMk/>
            <pc:sldMk cId="39322339" sldId="305"/>
            <ac:spMk id="6" creationId="{0C3768FE-BC0F-4722-9326-7B710A0647BE}"/>
          </ac:spMkLst>
        </pc:spChg>
      </pc:sldChg>
      <pc:sldChg chg="modSp new mod">
        <pc:chgData name="Teuku Raja Irfan Radarma" userId="cf428174-95ba-4576-8554-3a3b8ffa52b7" providerId="ADAL" clId="{3FF769E2-3566-4C14-A72E-BC7B7EF23596}" dt="2024-04-22T04:01:39.867" v="1650" actId="20577"/>
        <pc:sldMkLst>
          <pc:docMk/>
          <pc:sldMk cId="554391840" sldId="306"/>
        </pc:sldMkLst>
        <pc:spChg chg="mod">
          <ac:chgData name="Teuku Raja Irfan Radarma" userId="cf428174-95ba-4576-8554-3a3b8ffa52b7" providerId="ADAL" clId="{3FF769E2-3566-4C14-A72E-BC7B7EF23596}" dt="2024-04-22T04:01:10.821" v="1610" actId="20577"/>
          <ac:spMkLst>
            <pc:docMk/>
            <pc:sldMk cId="554391840" sldId="306"/>
            <ac:spMk id="2" creationId="{033D9BE2-5683-4031-A11B-C8E6B7A2DA96}"/>
          </ac:spMkLst>
        </pc:spChg>
        <pc:spChg chg="mod">
          <ac:chgData name="Teuku Raja Irfan Radarma" userId="cf428174-95ba-4576-8554-3a3b8ffa52b7" providerId="ADAL" clId="{3FF769E2-3566-4C14-A72E-BC7B7EF23596}" dt="2024-04-22T04:01:39.867" v="1650" actId="20577"/>
          <ac:spMkLst>
            <pc:docMk/>
            <pc:sldMk cId="554391840" sldId="306"/>
            <ac:spMk id="3" creationId="{2A6EAC5B-2AFE-448F-97B2-9FF0185385E9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4:02:20.380" v="1658" actId="27636"/>
        <pc:sldMkLst>
          <pc:docMk/>
          <pc:sldMk cId="4259305945" sldId="307"/>
        </pc:sldMkLst>
        <pc:spChg chg="del">
          <ac:chgData name="Teuku Raja Irfan Radarma" userId="cf428174-95ba-4576-8554-3a3b8ffa52b7" providerId="ADAL" clId="{3FF769E2-3566-4C14-A72E-BC7B7EF23596}" dt="2024-04-22T04:02:20.043" v="1656" actId="478"/>
          <ac:spMkLst>
            <pc:docMk/>
            <pc:sldMk cId="4259305945" sldId="307"/>
            <ac:spMk id="2" creationId="{22605442-E810-4245-AAAC-F1663B571559}"/>
          </ac:spMkLst>
        </pc:spChg>
        <pc:spChg chg="del">
          <ac:chgData name="Teuku Raja Irfan Radarma" userId="cf428174-95ba-4576-8554-3a3b8ffa52b7" providerId="ADAL" clId="{3FF769E2-3566-4C14-A72E-BC7B7EF23596}" dt="2024-04-22T04:02:20.043" v="1656" actId="478"/>
          <ac:spMkLst>
            <pc:docMk/>
            <pc:sldMk cId="4259305945" sldId="307"/>
            <ac:spMk id="3" creationId="{AA1C5B61-BB2E-4FBF-896B-92A7268765C4}"/>
          </ac:spMkLst>
        </pc:spChg>
        <pc:spChg chg="add mod">
          <ac:chgData name="Teuku Raja Irfan Radarma" userId="cf428174-95ba-4576-8554-3a3b8ffa52b7" providerId="ADAL" clId="{3FF769E2-3566-4C14-A72E-BC7B7EF23596}" dt="2024-04-22T04:02:20.380" v="1658" actId="27636"/>
          <ac:spMkLst>
            <pc:docMk/>
            <pc:sldMk cId="4259305945" sldId="307"/>
            <ac:spMk id="5" creationId="{5FAC3B69-B56E-4F8B-8D72-79A82377C20E}"/>
          </ac:spMkLst>
        </pc:spChg>
        <pc:spChg chg="add mod">
          <ac:chgData name="Teuku Raja Irfan Radarma" userId="cf428174-95ba-4576-8554-3a3b8ffa52b7" providerId="ADAL" clId="{3FF769E2-3566-4C14-A72E-BC7B7EF23596}" dt="2024-04-22T04:02:20.336" v="1657"/>
          <ac:spMkLst>
            <pc:docMk/>
            <pc:sldMk cId="4259305945" sldId="307"/>
            <ac:spMk id="6" creationId="{CA5B640E-5C46-44E3-98B6-F69C54FDD042}"/>
          </ac:spMkLst>
        </pc:spChg>
        <pc:picChg chg="add mod">
          <ac:chgData name="Teuku Raja Irfan Radarma" userId="cf428174-95ba-4576-8554-3a3b8ffa52b7" providerId="ADAL" clId="{3FF769E2-3566-4C14-A72E-BC7B7EF23596}" dt="2024-04-22T04:02:20.336" v="1657"/>
          <ac:picMkLst>
            <pc:docMk/>
            <pc:sldMk cId="4259305945" sldId="307"/>
            <ac:picMk id="7" creationId="{8CEEF58C-561C-421B-A0D1-227C3343465A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2:29.310" v="1662" actId="27636"/>
        <pc:sldMkLst>
          <pc:docMk/>
          <pc:sldMk cId="1632233013" sldId="308"/>
        </pc:sldMkLst>
        <pc:spChg chg="del">
          <ac:chgData name="Teuku Raja Irfan Radarma" userId="cf428174-95ba-4576-8554-3a3b8ffa52b7" providerId="ADAL" clId="{3FF769E2-3566-4C14-A72E-BC7B7EF23596}" dt="2024-04-22T04:02:28.931" v="1660" actId="478"/>
          <ac:spMkLst>
            <pc:docMk/>
            <pc:sldMk cId="1632233013" sldId="308"/>
            <ac:spMk id="2" creationId="{6EC7C90D-C454-40B3-B1D5-10555B33B500}"/>
          </ac:spMkLst>
        </pc:spChg>
        <pc:spChg chg="del">
          <ac:chgData name="Teuku Raja Irfan Radarma" userId="cf428174-95ba-4576-8554-3a3b8ffa52b7" providerId="ADAL" clId="{3FF769E2-3566-4C14-A72E-BC7B7EF23596}" dt="2024-04-22T04:02:28.931" v="1660" actId="478"/>
          <ac:spMkLst>
            <pc:docMk/>
            <pc:sldMk cId="1632233013" sldId="308"/>
            <ac:spMk id="3" creationId="{66E1650C-6D91-4FAE-B6D3-6E1E4D28B7E0}"/>
          </ac:spMkLst>
        </pc:spChg>
        <pc:spChg chg="add mod">
          <ac:chgData name="Teuku Raja Irfan Radarma" userId="cf428174-95ba-4576-8554-3a3b8ffa52b7" providerId="ADAL" clId="{3FF769E2-3566-4C14-A72E-BC7B7EF23596}" dt="2024-04-22T04:02:29.310" v="1662" actId="27636"/>
          <ac:spMkLst>
            <pc:docMk/>
            <pc:sldMk cId="1632233013" sldId="308"/>
            <ac:spMk id="5" creationId="{96EF8CC3-21BF-42E9-9FE3-1943A7B5BDB5}"/>
          </ac:spMkLst>
        </pc:spChg>
        <pc:spChg chg="add mod">
          <ac:chgData name="Teuku Raja Irfan Radarma" userId="cf428174-95ba-4576-8554-3a3b8ffa52b7" providerId="ADAL" clId="{3FF769E2-3566-4C14-A72E-BC7B7EF23596}" dt="2024-04-22T04:02:29.272" v="1661"/>
          <ac:spMkLst>
            <pc:docMk/>
            <pc:sldMk cId="1632233013" sldId="308"/>
            <ac:spMk id="6" creationId="{5E64BB6E-E3B1-4626-A48E-AC1C37626C42}"/>
          </ac:spMkLst>
        </pc:spChg>
        <pc:picChg chg="add mod">
          <ac:chgData name="Teuku Raja Irfan Radarma" userId="cf428174-95ba-4576-8554-3a3b8ffa52b7" providerId="ADAL" clId="{3FF769E2-3566-4C14-A72E-BC7B7EF23596}" dt="2024-04-22T04:02:29.272" v="1661"/>
          <ac:picMkLst>
            <pc:docMk/>
            <pc:sldMk cId="1632233013" sldId="308"/>
            <ac:picMk id="7" creationId="{C7927CB3-ECFE-402F-A7EB-5E60CFC2219A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2:37.475" v="1666" actId="27636"/>
        <pc:sldMkLst>
          <pc:docMk/>
          <pc:sldMk cId="1633833110" sldId="309"/>
        </pc:sldMkLst>
        <pc:spChg chg="del">
          <ac:chgData name="Teuku Raja Irfan Radarma" userId="cf428174-95ba-4576-8554-3a3b8ffa52b7" providerId="ADAL" clId="{3FF769E2-3566-4C14-A72E-BC7B7EF23596}" dt="2024-04-22T04:02:37.139" v="1664" actId="478"/>
          <ac:spMkLst>
            <pc:docMk/>
            <pc:sldMk cId="1633833110" sldId="309"/>
            <ac:spMk id="2" creationId="{9816A699-8411-42ED-B21D-17E85A7569AD}"/>
          </ac:spMkLst>
        </pc:spChg>
        <pc:spChg chg="del">
          <ac:chgData name="Teuku Raja Irfan Radarma" userId="cf428174-95ba-4576-8554-3a3b8ffa52b7" providerId="ADAL" clId="{3FF769E2-3566-4C14-A72E-BC7B7EF23596}" dt="2024-04-22T04:02:37.139" v="1664" actId="478"/>
          <ac:spMkLst>
            <pc:docMk/>
            <pc:sldMk cId="1633833110" sldId="309"/>
            <ac:spMk id="3" creationId="{CDF61EFC-5119-407B-80C5-A78FE1E45D4B}"/>
          </ac:spMkLst>
        </pc:spChg>
        <pc:spChg chg="add mod">
          <ac:chgData name="Teuku Raja Irfan Radarma" userId="cf428174-95ba-4576-8554-3a3b8ffa52b7" providerId="ADAL" clId="{3FF769E2-3566-4C14-A72E-BC7B7EF23596}" dt="2024-04-22T04:02:37.475" v="1666" actId="27636"/>
          <ac:spMkLst>
            <pc:docMk/>
            <pc:sldMk cId="1633833110" sldId="309"/>
            <ac:spMk id="5" creationId="{8A300F63-A9C7-46C3-93F2-9708C3173BF1}"/>
          </ac:spMkLst>
        </pc:spChg>
        <pc:spChg chg="add mod">
          <ac:chgData name="Teuku Raja Irfan Radarma" userId="cf428174-95ba-4576-8554-3a3b8ffa52b7" providerId="ADAL" clId="{3FF769E2-3566-4C14-A72E-BC7B7EF23596}" dt="2024-04-22T04:02:37.425" v="1665"/>
          <ac:spMkLst>
            <pc:docMk/>
            <pc:sldMk cId="1633833110" sldId="309"/>
            <ac:spMk id="6" creationId="{6BB6D3DD-5F60-4776-A918-6C015D59CD5C}"/>
          </ac:spMkLst>
        </pc:spChg>
        <pc:picChg chg="add mod">
          <ac:chgData name="Teuku Raja Irfan Radarma" userId="cf428174-95ba-4576-8554-3a3b8ffa52b7" providerId="ADAL" clId="{3FF769E2-3566-4C14-A72E-BC7B7EF23596}" dt="2024-04-22T04:02:37.425" v="1665"/>
          <ac:picMkLst>
            <pc:docMk/>
            <pc:sldMk cId="1633833110" sldId="309"/>
            <ac:picMk id="7" creationId="{0B0149B0-397D-4FE3-B4B5-75B84E0DA473}"/>
          </ac:picMkLst>
        </pc:picChg>
        <pc:picChg chg="add mod">
          <ac:chgData name="Teuku Raja Irfan Radarma" userId="cf428174-95ba-4576-8554-3a3b8ffa52b7" providerId="ADAL" clId="{3FF769E2-3566-4C14-A72E-BC7B7EF23596}" dt="2024-04-22T04:02:37.425" v="1665"/>
          <ac:picMkLst>
            <pc:docMk/>
            <pc:sldMk cId="1633833110" sldId="309"/>
            <ac:picMk id="8" creationId="{C2D8FC7A-205E-459E-96F7-64494A337AA3}"/>
          </ac:picMkLst>
        </pc:picChg>
        <pc:cxnChg chg="add mod">
          <ac:chgData name="Teuku Raja Irfan Radarma" userId="cf428174-95ba-4576-8554-3a3b8ffa52b7" providerId="ADAL" clId="{3FF769E2-3566-4C14-A72E-BC7B7EF23596}" dt="2024-04-22T04:02:37.425" v="1665"/>
          <ac:cxnSpMkLst>
            <pc:docMk/>
            <pc:sldMk cId="1633833110" sldId="309"/>
            <ac:cxnSpMk id="9" creationId="{C024ADD5-D711-4E1F-A243-68A54D0B547E}"/>
          </ac:cxnSpMkLst>
        </pc:cxnChg>
        <pc:cxnChg chg="add mod">
          <ac:chgData name="Teuku Raja Irfan Radarma" userId="cf428174-95ba-4576-8554-3a3b8ffa52b7" providerId="ADAL" clId="{3FF769E2-3566-4C14-A72E-BC7B7EF23596}" dt="2024-04-22T04:02:37.425" v="1665"/>
          <ac:cxnSpMkLst>
            <pc:docMk/>
            <pc:sldMk cId="1633833110" sldId="309"/>
            <ac:cxnSpMk id="10" creationId="{531448B8-B370-4307-88D9-180D51330B7B}"/>
          </ac:cxnSpMkLst>
        </pc:cxnChg>
      </pc:sldChg>
      <pc:sldChg chg="addSp delSp modSp new mod">
        <pc:chgData name="Teuku Raja Irfan Radarma" userId="cf428174-95ba-4576-8554-3a3b8ffa52b7" providerId="ADAL" clId="{3FF769E2-3566-4C14-A72E-BC7B7EF23596}" dt="2024-04-22T04:03:17.069" v="1672" actId="27636"/>
        <pc:sldMkLst>
          <pc:docMk/>
          <pc:sldMk cId="1692500299" sldId="310"/>
        </pc:sldMkLst>
        <pc:spChg chg="del">
          <ac:chgData name="Teuku Raja Irfan Radarma" userId="cf428174-95ba-4576-8554-3a3b8ffa52b7" providerId="ADAL" clId="{3FF769E2-3566-4C14-A72E-BC7B7EF23596}" dt="2024-04-22T04:03:16.762" v="1670" actId="478"/>
          <ac:spMkLst>
            <pc:docMk/>
            <pc:sldMk cId="1692500299" sldId="310"/>
            <ac:spMk id="2" creationId="{0B1D9BAC-9D5A-4B66-8E8E-7F6440A614E3}"/>
          </ac:spMkLst>
        </pc:spChg>
        <pc:spChg chg="del">
          <ac:chgData name="Teuku Raja Irfan Radarma" userId="cf428174-95ba-4576-8554-3a3b8ffa52b7" providerId="ADAL" clId="{3FF769E2-3566-4C14-A72E-BC7B7EF23596}" dt="2024-04-22T04:03:16.762" v="1670" actId="478"/>
          <ac:spMkLst>
            <pc:docMk/>
            <pc:sldMk cId="1692500299" sldId="310"/>
            <ac:spMk id="3" creationId="{72BD223D-47AB-4C23-ACB9-3CF7B6F36499}"/>
          </ac:spMkLst>
        </pc:spChg>
        <pc:spChg chg="add mod">
          <ac:chgData name="Teuku Raja Irfan Radarma" userId="cf428174-95ba-4576-8554-3a3b8ffa52b7" providerId="ADAL" clId="{3FF769E2-3566-4C14-A72E-BC7B7EF23596}" dt="2024-04-22T04:03:17.069" v="1672" actId="27636"/>
          <ac:spMkLst>
            <pc:docMk/>
            <pc:sldMk cId="1692500299" sldId="310"/>
            <ac:spMk id="5" creationId="{DE8B980C-C885-46CE-9CC0-EAF9E244A315}"/>
          </ac:spMkLst>
        </pc:spChg>
        <pc:spChg chg="add mod">
          <ac:chgData name="Teuku Raja Irfan Radarma" userId="cf428174-95ba-4576-8554-3a3b8ffa52b7" providerId="ADAL" clId="{3FF769E2-3566-4C14-A72E-BC7B7EF23596}" dt="2024-04-22T04:03:17.024" v="1671"/>
          <ac:spMkLst>
            <pc:docMk/>
            <pc:sldMk cId="1692500299" sldId="310"/>
            <ac:spMk id="6" creationId="{89F28E48-3464-4130-848F-7BD10187AD6A}"/>
          </ac:spMkLst>
        </pc:spChg>
        <pc:picChg chg="add mod">
          <ac:chgData name="Teuku Raja Irfan Radarma" userId="cf428174-95ba-4576-8554-3a3b8ffa52b7" providerId="ADAL" clId="{3FF769E2-3566-4C14-A72E-BC7B7EF23596}" dt="2024-04-22T04:03:17.024" v="1671"/>
          <ac:picMkLst>
            <pc:docMk/>
            <pc:sldMk cId="1692500299" sldId="310"/>
            <ac:picMk id="7" creationId="{ECC4A703-003F-4DD2-9275-A3AAFE5187D2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3:25.020" v="1676" actId="27636"/>
        <pc:sldMkLst>
          <pc:docMk/>
          <pc:sldMk cId="867178575" sldId="311"/>
        </pc:sldMkLst>
        <pc:spChg chg="del">
          <ac:chgData name="Teuku Raja Irfan Radarma" userId="cf428174-95ba-4576-8554-3a3b8ffa52b7" providerId="ADAL" clId="{3FF769E2-3566-4C14-A72E-BC7B7EF23596}" dt="2024-04-22T04:03:24.699" v="1674" actId="478"/>
          <ac:spMkLst>
            <pc:docMk/>
            <pc:sldMk cId="867178575" sldId="311"/>
            <ac:spMk id="2" creationId="{B2AA88D5-5D8F-4EC2-BEC6-713EDD0D1DF8}"/>
          </ac:spMkLst>
        </pc:spChg>
        <pc:spChg chg="del">
          <ac:chgData name="Teuku Raja Irfan Radarma" userId="cf428174-95ba-4576-8554-3a3b8ffa52b7" providerId="ADAL" clId="{3FF769E2-3566-4C14-A72E-BC7B7EF23596}" dt="2024-04-22T04:03:24.699" v="1674" actId="478"/>
          <ac:spMkLst>
            <pc:docMk/>
            <pc:sldMk cId="867178575" sldId="311"/>
            <ac:spMk id="3" creationId="{9005C38D-4C35-41A6-836A-2D582303652E}"/>
          </ac:spMkLst>
        </pc:spChg>
        <pc:spChg chg="add mod">
          <ac:chgData name="Teuku Raja Irfan Radarma" userId="cf428174-95ba-4576-8554-3a3b8ffa52b7" providerId="ADAL" clId="{3FF769E2-3566-4C14-A72E-BC7B7EF23596}" dt="2024-04-22T04:03:25.020" v="1676" actId="27636"/>
          <ac:spMkLst>
            <pc:docMk/>
            <pc:sldMk cId="867178575" sldId="311"/>
            <ac:spMk id="5" creationId="{77D2D8B9-5A23-4C82-9E91-76E1B830848D}"/>
          </ac:spMkLst>
        </pc:spChg>
        <pc:spChg chg="add mod">
          <ac:chgData name="Teuku Raja Irfan Radarma" userId="cf428174-95ba-4576-8554-3a3b8ffa52b7" providerId="ADAL" clId="{3FF769E2-3566-4C14-A72E-BC7B7EF23596}" dt="2024-04-22T04:03:24.977" v="1675"/>
          <ac:spMkLst>
            <pc:docMk/>
            <pc:sldMk cId="867178575" sldId="311"/>
            <ac:spMk id="6" creationId="{52FFE3CA-5535-42EE-B87A-26992CFFAF71}"/>
          </ac:spMkLst>
        </pc:spChg>
        <pc:picChg chg="add mod">
          <ac:chgData name="Teuku Raja Irfan Radarma" userId="cf428174-95ba-4576-8554-3a3b8ffa52b7" providerId="ADAL" clId="{3FF769E2-3566-4C14-A72E-BC7B7EF23596}" dt="2024-04-22T04:03:24.977" v="1675"/>
          <ac:picMkLst>
            <pc:docMk/>
            <pc:sldMk cId="867178575" sldId="311"/>
            <ac:picMk id="7" creationId="{E1C27EE7-7C50-486D-A338-5B319795274D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4:45.354" v="1723" actId="27636"/>
        <pc:sldMkLst>
          <pc:docMk/>
          <pc:sldMk cId="1125774654" sldId="312"/>
        </pc:sldMkLst>
        <pc:spChg chg="del">
          <ac:chgData name="Teuku Raja Irfan Radarma" userId="cf428174-95ba-4576-8554-3a3b8ffa52b7" providerId="ADAL" clId="{3FF769E2-3566-4C14-A72E-BC7B7EF23596}" dt="2024-04-22T04:04:45.019" v="1721" actId="478"/>
          <ac:spMkLst>
            <pc:docMk/>
            <pc:sldMk cId="1125774654" sldId="312"/>
            <ac:spMk id="2" creationId="{45A31223-D3E9-4AE5-A107-78D561E2DA60}"/>
          </ac:spMkLst>
        </pc:spChg>
        <pc:spChg chg="del">
          <ac:chgData name="Teuku Raja Irfan Radarma" userId="cf428174-95ba-4576-8554-3a3b8ffa52b7" providerId="ADAL" clId="{3FF769E2-3566-4C14-A72E-BC7B7EF23596}" dt="2024-04-22T04:04:45.019" v="1721" actId="478"/>
          <ac:spMkLst>
            <pc:docMk/>
            <pc:sldMk cId="1125774654" sldId="312"/>
            <ac:spMk id="3" creationId="{07F3F00D-A99A-4B60-9BBF-4D2552A390BB}"/>
          </ac:spMkLst>
        </pc:spChg>
        <pc:spChg chg="add mod">
          <ac:chgData name="Teuku Raja Irfan Radarma" userId="cf428174-95ba-4576-8554-3a3b8ffa52b7" providerId="ADAL" clId="{3FF769E2-3566-4C14-A72E-BC7B7EF23596}" dt="2024-04-22T04:04:45.354" v="1723" actId="27636"/>
          <ac:spMkLst>
            <pc:docMk/>
            <pc:sldMk cId="1125774654" sldId="312"/>
            <ac:spMk id="5" creationId="{79885A41-036F-4B7C-96A2-0A9A5372244E}"/>
          </ac:spMkLst>
        </pc:spChg>
        <pc:spChg chg="add mod">
          <ac:chgData name="Teuku Raja Irfan Radarma" userId="cf428174-95ba-4576-8554-3a3b8ffa52b7" providerId="ADAL" clId="{3FF769E2-3566-4C14-A72E-BC7B7EF23596}" dt="2024-04-22T04:04:45.314" v="1722"/>
          <ac:spMkLst>
            <pc:docMk/>
            <pc:sldMk cId="1125774654" sldId="312"/>
            <ac:spMk id="7" creationId="{23627D27-C483-43E7-BA12-06D4AB612D52}"/>
          </ac:spMkLst>
        </pc:spChg>
        <pc:picChg chg="add mod">
          <ac:chgData name="Teuku Raja Irfan Radarma" userId="cf428174-95ba-4576-8554-3a3b8ffa52b7" providerId="ADAL" clId="{3FF769E2-3566-4C14-A72E-BC7B7EF23596}" dt="2024-04-22T04:04:45.314" v="1722"/>
          <ac:picMkLst>
            <pc:docMk/>
            <pc:sldMk cId="1125774654" sldId="312"/>
            <ac:picMk id="6" creationId="{ABB84D01-63B7-431D-8B16-2A4DAE29E75A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5:15.008" v="1729" actId="207"/>
        <pc:sldMkLst>
          <pc:docMk/>
          <pc:sldMk cId="2223679272" sldId="313"/>
        </pc:sldMkLst>
        <pc:spChg chg="del">
          <ac:chgData name="Teuku Raja Irfan Radarma" userId="cf428174-95ba-4576-8554-3a3b8ffa52b7" providerId="ADAL" clId="{3FF769E2-3566-4C14-A72E-BC7B7EF23596}" dt="2024-04-22T04:05:11.116" v="1725" actId="478"/>
          <ac:spMkLst>
            <pc:docMk/>
            <pc:sldMk cId="2223679272" sldId="313"/>
            <ac:spMk id="2" creationId="{04BDA75B-B291-4F8D-889C-21D4C5167C18}"/>
          </ac:spMkLst>
        </pc:spChg>
        <pc:spChg chg="del">
          <ac:chgData name="Teuku Raja Irfan Radarma" userId="cf428174-95ba-4576-8554-3a3b8ffa52b7" providerId="ADAL" clId="{3FF769E2-3566-4C14-A72E-BC7B7EF23596}" dt="2024-04-22T04:05:11.116" v="1725" actId="478"/>
          <ac:spMkLst>
            <pc:docMk/>
            <pc:sldMk cId="2223679272" sldId="313"/>
            <ac:spMk id="3" creationId="{4FC67FC1-3A8C-4313-A77F-2AAD6263AC8F}"/>
          </ac:spMkLst>
        </pc:spChg>
        <pc:spChg chg="add mod">
          <ac:chgData name="Teuku Raja Irfan Radarma" userId="cf428174-95ba-4576-8554-3a3b8ffa52b7" providerId="ADAL" clId="{3FF769E2-3566-4C14-A72E-BC7B7EF23596}" dt="2024-04-22T04:05:15.008" v="1729" actId="207"/>
          <ac:spMkLst>
            <pc:docMk/>
            <pc:sldMk cId="2223679272" sldId="313"/>
            <ac:spMk id="5" creationId="{E09EA7F3-80C6-4F45-83A2-BCE4EAC6059C}"/>
          </ac:spMkLst>
        </pc:spChg>
        <pc:spChg chg="add mod">
          <ac:chgData name="Teuku Raja Irfan Radarma" userId="cf428174-95ba-4576-8554-3a3b8ffa52b7" providerId="ADAL" clId="{3FF769E2-3566-4C14-A72E-BC7B7EF23596}" dt="2024-04-22T04:05:11.513" v="1728" actId="27636"/>
          <ac:spMkLst>
            <pc:docMk/>
            <pc:sldMk cId="2223679272" sldId="313"/>
            <ac:spMk id="6" creationId="{38B79C05-09F5-4358-8D84-0C413FFE5DF8}"/>
          </ac:spMkLst>
        </pc:spChg>
        <pc:spChg chg="add mod">
          <ac:chgData name="Teuku Raja Irfan Radarma" userId="cf428174-95ba-4576-8554-3a3b8ffa52b7" providerId="ADAL" clId="{3FF769E2-3566-4C14-A72E-BC7B7EF23596}" dt="2024-04-22T04:05:11.511" v="1727" actId="27636"/>
          <ac:spMkLst>
            <pc:docMk/>
            <pc:sldMk cId="2223679272" sldId="313"/>
            <ac:spMk id="7" creationId="{62562E93-CFF2-482A-957A-4729A5C9D124}"/>
          </ac:spMkLst>
        </pc:spChg>
        <pc:picChg chg="add mod">
          <ac:chgData name="Teuku Raja Irfan Radarma" userId="cf428174-95ba-4576-8554-3a3b8ffa52b7" providerId="ADAL" clId="{3FF769E2-3566-4C14-A72E-BC7B7EF23596}" dt="2024-04-22T04:05:11.465" v="1726"/>
          <ac:picMkLst>
            <pc:docMk/>
            <pc:sldMk cId="2223679272" sldId="313"/>
            <ac:picMk id="8" creationId="{6E508672-E7C3-4838-81B9-3C55CC228254}"/>
          </ac:picMkLst>
        </pc:picChg>
      </pc:sldChg>
      <pc:sldChg chg="addSp delSp modSp add mod">
        <pc:chgData name="Teuku Raja Irfan Radarma" userId="cf428174-95ba-4576-8554-3a3b8ffa52b7" providerId="ADAL" clId="{3FF769E2-3566-4C14-A72E-BC7B7EF23596}" dt="2024-04-22T04:05:29.224" v="1734" actId="27636"/>
        <pc:sldMkLst>
          <pc:docMk/>
          <pc:sldMk cId="4139131069" sldId="314"/>
        </pc:sldMkLst>
        <pc:spChg chg="add del mod">
          <ac:chgData name="Teuku Raja Irfan Radarma" userId="cf428174-95ba-4576-8554-3a3b8ffa52b7" providerId="ADAL" clId="{3FF769E2-3566-4C14-A72E-BC7B7EF23596}" dt="2024-04-22T04:05:22.892" v="1732" actId="478"/>
          <ac:spMkLst>
            <pc:docMk/>
            <pc:sldMk cId="4139131069" sldId="314"/>
            <ac:spMk id="3" creationId="{720D7171-B4B5-480F-A4C5-435A5DC6BC1F}"/>
          </ac:spMkLst>
        </pc:spChg>
        <pc:spChg chg="del">
          <ac:chgData name="Teuku Raja Irfan Radarma" userId="cf428174-95ba-4576-8554-3a3b8ffa52b7" providerId="ADAL" clId="{3FF769E2-3566-4C14-A72E-BC7B7EF23596}" dt="2024-04-22T04:05:20.510" v="1731" actId="478"/>
          <ac:spMkLst>
            <pc:docMk/>
            <pc:sldMk cId="4139131069" sldId="314"/>
            <ac:spMk id="5" creationId="{E09EA7F3-80C6-4F45-83A2-BCE4EAC6059C}"/>
          </ac:spMkLst>
        </pc:spChg>
        <pc:spChg chg="del">
          <ac:chgData name="Teuku Raja Irfan Radarma" userId="cf428174-95ba-4576-8554-3a3b8ffa52b7" providerId="ADAL" clId="{3FF769E2-3566-4C14-A72E-BC7B7EF23596}" dt="2024-04-22T04:05:20.510" v="1731" actId="478"/>
          <ac:spMkLst>
            <pc:docMk/>
            <pc:sldMk cId="4139131069" sldId="314"/>
            <ac:spMk id="6" creationId="{38B79C05-09F5-4358-8D84-0C413FFE5DF8}"/>
          </ac:spMkLst>
        </pc:spChg>
        <pc:spChg chg="del">
          <ac:chgData name="Teuku Raja Irfan Radarma" userId="cf428174-95ba-4576-8554-3a3b8ffa52b7" providerId="ADAL" clId="{3FF769E2-3566-4C14-A72E-BC7B7EF23596}" dt="2024-04-22T04:05:20.510" v="1731" actId="478"/>
          <ac:spMkLst>
            <pc:docMk/>
            <pc:sldMk cId="4139131069" sldId="314"/>
            <ac:spMk id="7" creationId="{62562E93-CFF2-482A-957A-4729A5C9D124}"/>
          </ac:spMkLst>
        </pc:spChg>
        <pc:spChg chg="add del mod">
          <ac:chgData name="Teuku Raja Irfan Radarma" userId="cf428174-95ba-4576-8554-3a3b8ffa52b7" providerId="ADAL" clId="{3FF769E2-3566-4C14-A72E-BC7B7EF23596}" dt="2024-04-22T04:05:22.892" v="1732" actId="478"/>
          <ac:spMkLst>
            <pc:docMk/>
            <pc:sldMk cId="4139131069" sldId="314"/>
            <ac:spMk id="10" creationId="{BECFE255-3FC1-43C1-A409-B7CCBB7E4F02}"/>
          </ac:spMkLst>
        </pc:spChg>
        <pc:spChg chg="add mod">
          <ac:chgData name="Teuku Raja Irfan Radarma" userId="cf428174-95ba-4576-8554-3a3b8ffa52b7" providerId="ADAL" clId="{3FF769E2-3566-4C14-A72E-BC7B7EF23596}" dt="2024-04-22T04:05:29.224" v="1734" actId="27636"/>
          <ac:spMkLst>
            <pc:docMk/>
            <pc:sldMk cId="4139131069" sldId="314"/>
            <ac:spMk id="11" creationId="{A3341E8A-F504-474D-99BF-A11BB0058266}"/>
          </ac:spMkLst>
        </pc:spChg>
        <pc:spChg chg="add mod">
          <ac:chgData name="Teuku Raja Irfan Radarma" userId="cf428174-95ba-4576-8554-3a3b8ffa52b7" providerId="ADAL" clId="{3FF769E2-3566-4C14-A72E-BC7B7EF23596}" dt="2024-04-22T04:05:29.177" v="1733"/>
          <ac:spMkLst>
            <pc:docMk/>
            <pc:sldMk cId="4139131069" sldId="314"/>
            <ac:spMk id="12" creationId="{82DCC0DF-0AB3-41DA-BC07-2920A39E4265}"/>
          </ac:spMkLst>
        </pc:spChg>
        <pc:spChg chg="add mod">
          <ac:chgData name="Teuku Raja Irfan Radarma" userId="cf428174-95ba-4576-8554-3a3b8ffa52b7" providerId="ADAL" clId="{3FF769E2-3566-4C14-A72E-BC7B7EF23596}" dt="2024-04-22T04:05:29.177" v="1733"/>
          <ac:spMkLst>
            <pc:docMk/>
            <pc:sldMk cId="4139131069" sldId="314"/>
            <ac:spMk id="13" creationId="{4B82468E-0FE0-4913-86EB-5DD0E32C6AC9}"/>
          </ac:spMkLst>
        </pc:spChg>
        <pc:spChg chg="add mod">
          <ac:chgData name="Teuku Raja Irfan Radarma" userId="cf428174-95ba-4576-8554-3a3b8ffa52b7" providerId="ADAL" clId="{3FF769E2-3566-4C14-A72E-BC7B7EF23596}" dt="2024-04-22T04:05:29.177" v="1733"/>
          <ac:spMkLst>
            <pc:docMk/>
            <pc:sldMk cId="4139131069" sldId="314"/>
            <ac:spMk id="14" creationId="{40B55571-E8C8-4D54-BCFF-8932A3CF714B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4:05:45.737" v="1739" actId="27636"/>
        <pc:sldMkLst>
          <pc:docMk/>
          <pc:sldMk cId="948768158" sldId="315"/>
        </pc:sldMkLst>
        <pc:spChg chg="del">
          <ac:chgData name="Teuku Raja Irfan Radarma" userId="cf428174-95ba-4576-8554-3a3b8ffa52b7" providerId="ADAL" clId="{3FF769E2-3566-4C14-A72E-BC7B7EF23596}" dt="2024-04-22T04:05:41.668" v="1736" actId="478"/>
          <ac:spMkLst>
            <pc:docMk/>
            <pc:sldMk cId="948768158" sldId="315"/>
            <ac:spMk id="2" creationId="{4D900140-A6EA-4195-A30E-D2BC5AD2224A}"/>
          </ac:spMkLst>
        </pc:spChg>
        <pc:spChg chg="del">
          <ac:chgData name="Teuku Raja Irfan Radarma" userId="cf428174-95ba-4576-8554-3a3b8ffa52b7" providerId="ADAL" clId="{3FF769E2-3566-4C14-A72E-BC7B7EF23596}" dt="2024-04-22T04:05:41.668" v="1736" actId="478"/>
          <ac:spMkLst>
            <pc:docMk/>
            <pc:sldMk cId="948768158" sldId="315"/>
            <ac:spMk id="3" creationId="{89A29AAE-9C6D-4CAB-AF94-EDB509BAA14D}"/>
          </ac:spMkLst>
        </pc:spChg>
        <pc:spChg chg="add mod">
          <ac:chgData name="Teuku Raja Irfan Radarma" userId="cf428174-95ba-4576-8554-3a3b8ffa52b7" providerId="ADAL" clId="{3FF769E2-3566-4C14-A72E-BC7B7EF23596}" dt="2024-04-22T04:05:41.882" v="1737"/>
          <ac:spMkLst>
            <pc:docMk/>
            <pc:sldMk cId="948768158" sldId="315"/>
            <ac:spMk id="5" creationId="{E5463644-F7A2-4D3E-9573-8732D3574CD8}"/>
          </ac:spMkLst>
        </pc:spChg>
        <pc:spChg chg="add mod">
          <ac:chgData name="Teuku Raja Irfan Radarma" userId="cf428174-95ba-4576-8554-3a3b8ffa52b7" providerId="ADAL" clId="{3FF769E2-3566-4C14-A72E-BC7B7EF23596}" dt="2024-04-22T04:05:45.737" v="1739" actId="27636"/>
          <ac:spMkLst>
            <pc:docMk/>
            <pc:sldMk cId="948768158" sldId="315"/>
            <ac:spMk id="6" creationId="{5FF110B4-64F7-422A-BD68-DF8E2F0BB65B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4:06:39.929" v="1750"/>
        <pc:sldMkLst>
          <pc:docMk/>
          <pc:sldMk cId="4161690754" sldId="316"/>
        </pc:sldMkLst>
        <pc:spChg chg="del">
          <ac:chgData name="Teuku Raja Irfan Radarma" userId="cf428174-95ba-4576-8554-3a3b8ffa52b7" providerId="ADAL" clId="{3FF769E2-3566-4C14-A72E-BC7B7EF23596}" dt="2024-04-22T04:06:00.052" v="1741" actId="478"/>
          <ac:spMkLst>
            <pc:docMk/>
            <pc:sldMk cId="4161690754" sldId="316"/>
            <ac:spMk id="2" creationId="{9F74D34B-4D52-4FF3-8EC0-ADC2AB493EB2}"/>
          </ac:spMkLst>
        </pc:spChg>
        <pc:spChg chg="del">
          <ac:chgData name="Teuku Raja Irfan Radarma" userId="cf428174-95ba-4576-8554-3a3b8ffa52b7" providerId="ADAL" clId="{3FF769E2-3566-4C14-A72E-BC7B7EF23596}" dt="2024-04-22T04:06:00.052" v="1741" actId="478"/>
          <ac:spMkLst>
            <pc:docMk/>
            <pc:sldMk cId="4161690754" sldId="316"/>
            <ac:spMk id="3" creationId="{385AB82E-5B79-4930-A5E8-10442D904673}"/>
          </ac:spMkLst>
        </pc:spChg>
        <pc:spChg chg="add mod">
          <ac:chgData name="Teuku Raja Irfan Radarma" userId="cf428174-95ba-4576-8554-3a3b8ffa52b7" providerId="ADAL" clId="{3FF769E2-3566-4C14-A72E-BC7B7EF23596}" dt="2024-04-22T04:06:24.429" v="1745" actId="207"/>
          <ac:spMkLst>
            <pc:docMk/>
            <pc:sldMk cId="4161690754" sldId="316"/>
            <ac:spMk id="5" creationId="{01F8EC0B-ED6A-4D59-BE5E-4CAFB925F407}"/>
          </ac:spMkLst>
        </pc:spChg>
        <pc:spChg chg="add mod">
          <ac:chgData name="Teuku Raja Irfan Radarma" userId="cf428174-95ba-4576-8554-3a3b8ffa52b7" providerId="ADAL" clId="{3FF769E2-3566-4C14-A72E-BC7B7EF23596}" dt="2024-04-22T04:06:00.366" v="1743" actId="27636"/>
          <ac:spMkLst>
            <pc:docMk/>
            <pc:sldMk cId="4161690754" sldId="316"/>
            <ac:spMk id="6" creationId="{44A10750-6D70-4917-A716-1067B5ACD792}"/>
          </ac:spMkLst>
        </pc:spChg>
        <pc:spChg chg="add mod">
          <ac:chgData name="Teuku Raja Irfan Radarma" userId="cf428174-95ba-4576-8554-3a3b8ffa52b7" providerId="ADAL" clId="{3FF769E2-3566-4C14-A72E-BC7B7EF23596}" dt="2024-04-22T04:06:00.370" v="1744" actId="27636"/>
          <ac:spMkLst>
            <pc:docMk/>
            <pc:sldMk cId="4161690754" sldId="316"/>
            <ac:spMk id="7" creationId="{A3F93405-E324-4428-A3FF-C4EFA786424F}"/>
          </ac:spMkLst>
        </pc:spChg>
        <pc:picChg chg="add mod">
          <ac:chgData name="Teuku Raja Irfan Radarma" userId="cf428174-95ba-4576-8554-3a3b8ffa52b7" providerId="ADAL" clId="{3FF769E2-3566-4C14-A72E-BC7B7EF23596}" dt="2024-04-22T04:06:39.929" v="1750"/>
          <ac:picMkLst>
            <pc:docMk/>
            <pc:sldMk cId="4161690754" sldId="316"/>
            <ac:picMk id="8" creationId="{913457F9-CE87-4EA9-BC8E-A6D4AED75093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6:37.631" v="1749" actId="27636"/>
        <pc:sldMkLst>
          <pc:docMk/>
          <pc:sldMk cId="2322895000" sldId="317"/>
        </pc:sldMkLst>
        <pc:spChg chg="del">
          <ac:chgData name="Teuku Raja Irfan Radarma" userId="cf428174-95ba-4576-8554-3a3b8ffa52b7" providerId="ADAL" clId="{3FF769E2-3566-4C14-A72E-BC7B7EF23596}" dt="2024-04-22T04:06:37.157" v="1747" actId="478"/>
          <ac:spMkLst>
            <pc:docMk/>
            <pc:sldMk cId="2322895000" sldId="317"/>
            <ac:spMk id="2" creationId="{3F710ABE-306F-4E08-ADE7-A95C22B15AEC}"/>
          </ac:spMkLst>
        </pc:spChg>
        <pc:spChg chg="del">
          <ac:chgData name="Teuku Raja Irfan Radarma" userId="cf428174-95ba-4576-8554-3a3b8ffa52b7" providerId="ADAL" clId="{3FF769E2-3566-4C14-A72E-BC7B7EF23596}" dt="2024-04-22T04:06:37.157" v="1747" actId="478"/>
          <ac:spMkLst>
            <pc:docMk/>
            <pc:sldMk cId="2322895000" sldId="317"/>
            <ac:spMk id="3" creationId="{5B4A4CC5-4FC5-4FDC-9896-6C4005B5834B}"/>
          </ac:spMkLst>
        </pc:spChg>
        <pc:spChg chg="add mod">
          <ac:chgData name="Teuku Raja Irfan Radarma" userId="cf428174-95ba-4576-8554-3a3b8ffa52b7" providerId="ADAL" clId="{3FF769E2-3566-4C14-A72E-BC7B7EF23596}" dt="2024-04-22T04:06:37.631" v="1749" actId="27636"/>
          <ac:spMkLst>
            <pc:docMk/>
            <pc:sldMk cId="2322895000" sldId="317"/>
            <ac:spMk id="5" creationId="{2ADD0C73-6AD1-4BE2-B3F8-50CB1983C471}"/>
          </ac:spMkLst>
        </pc:spChg>
        <pc:spChg chg="add mod">
          <ac:chgData name="Teuku Raja Irfan Radarma" userId="cf428174-95ba-4576-8554-3a3b8ffa52b7" providerId="ADAL" clId="{3FF769E2-3566-4C14-A72E-BC7B7EF23596}" dt="2024-04-22T04:06:37.570" v="1748"/>
          <ac:spMkLst>
            <pc:docMk/>
            <pc:sldMk cId="2322895000" sldId="317"/>
            <ac:spMk id="6" creationId="{17D9C426-C44D-4DE6-979F-7F914654D9C0}"/>
          </ac:spMkLst>
        </pc:spChg>
        <pc:picChg chg="add mod">
          <ac:chgData name="Teuku Raja Irfan Radarma" userId="cf428174-95ba-4576-8554-3a3b8ffa52b7" providerId="ADAL" clId="{3FF769E2-3566-4C14-A72E-BC7B7EF23596}" dt="2024-04-22T04:06:37.570" v="1748"/>
          <ac:picMkLst>
            <pc:docMk/>
            <pc:sldMk cId="2322895000" sldId="317"/>
            <ac:picMk id="7" creationId="{D4020E5D-9CCD-483B-B6AF-4551A94EEF9D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7:02.350" v="1755" actId="27636"/>
        <pc:sldMkLst>
          <pc:docMk/>
          <pc:sldMk cId="2549614118" sldId="318"/>
        </pc:sldMkLst>
        <pc:spChg chg="del">
          <ac:chgData name="Teuku Raja Irfan Radarma" userId="cf428174-95ba-4576-8554-3a3b8ffa52b7" providerId="ADAL" clId="{3FF769E2-3566-4C14-A72E-BC7B7EF23596}" dt="2024-04-22T04:06:58.316" v="1752" actId="478"/>
          <ac:spMkLst>
            <pc:docMk/>
            <pc:sldMk cId="2549614118" sldId="318"/>
            <ac:spMk id="2" creationId="{9108E367-AA98-48C5-BF71-22C2E45C4ECD}"/>
          </ac:spMkLst>
        </pc:spChg>
        <pc:spChg chg="del">
          <ac:chgData name="Teuku Raja Irfan Radarma" userId="cf428174-95ba-4576-8554-3a3b8ffa52b7" providerId="ADAL" clId="{3FF769E2-3566-4C14-A72E-BC7B7EF23596}" dt="2024-04-22T04:06:58.316" v="1752" actId="478"/>
          <ac:spMkLst>
            <pc:docMk/>
            <pc:sldMk cId="2549614118" sldId="318"/>
            <ac:spMk id="3" creationId="{53C4EF53-82B3-4C90-B9D9-936662909A99}"/>
          </ac:spMkLst>
        </pc:spChg>
        <pc:spChg chg="add mod">
          <ac:chgData name="Teuku Raja Irfan Radarma" userId="cf428174-95ba-4576-8554-3a3b8ffa52b7" providerId="ADAL" clId="{3FF769E2-3566-4C14-A72E-BC7B7EF23596}" dt="2024-04-22T04:06:58.546" v="1753"/>
          <ac:spMkLst>
            <pc:docMk/>
            <pc:sldMk cId="2549614118" sldId="318"/>
            <ac:spMk id="7" creationId="{791669D5-9C61-4767-AEBF-EEA1C6CEFE98}"/>
          </ac:spMkLst>
        </pc:spChg>
        <pc:spChg chg="add mod">
          <ac:chgData name="Teuku Raja Irfan Radarma" userId="cf428174-95ba-4576-8554-3a3b8ffa52b7" providerId="ADAL" clId="{3FF769E2-3566-4C14-A72E-BC7B7EF23596}" dt="2024-04-22T04:06:58.546" v="1753"/>
          <ac:spMkLst>
            <pc:docMk/>
            <pc:sldMk cId="2549614118" sldId="318"/>
            <ac:spMk id="10" creationId="{11959E3D-410C-4FDF-A281-5893D7C5557F}"/>
          </ac:spMkLst>
        </pc:spChg>
        <pc:spChg chg="add mod">
          <ac:chgData name="Teuku Raja Irfan Radarma" userId="cf428174-95ba-4576-8554-3a3b8ffa52b7" providerId="ADAL" clId="{3FF769E2-3566-4C14-A72E-BC7B7EF23596}" dt="2024-04-22T04:07:02.350" v="1755" actId="27636"/>
          <ac:spMkLst>
            <pc:docMk/>
            <pc:sldMk cId="2549614118" sldId="318"/>
            <ac:spMk id="11" creationId="{18CC7F3A-D505-4E54-86F8-C5B188791442}"/>
          </ac:spMkLst>
        </pc:spChg>
        <pc:picChg chg="add mod">
          <ac:chgData name="Teuku Raja Irfan Radarma" userId="cf428174-95ba-4576-8554-3a3b8ffa52b7" providerId="ADAL" clId="{3FF769E2-3566-4C14-A72E-BC7B7EF23596}" dt="2024-04-22T04:06:58.546" v="1753"/>
          <ac:picMkLst>
            <pc:docMk/>
            <pc:sldMk cId="2549614118" sldId="318"/>
            <ac:picMk id="5" creationId="{93C85C57-F4F1-46FB-A6C5-07EFAFBF2B5C}"/>
          </ac:picMkLst>
        </pc:picChg>
        <pc:picChg chg="add mod">
          <ac:chgData name="Teuku Raja Irfan Radarma" userId="cf428174-95ba-4576-8554-3a3b8ffa52b7" providerId="ADAL" clId="{3FF769E2-3566-4C14-A72E-BC7B7EF23596}" dt="2024-04-22T04:06:58.546" v="1753"/>
          <ac:picMkLst>
            <pc:docMk/>
            <pc:sldMk cId="2549614118" sldId="318"/>
            <ac:picMk id="6" creationId="{7741B849-1149-44ED-A407-53163AA34E82}"/>
          </ac:picMkLst>
        </pc:picChg>
        <pc:picChg chg="add mod">
          <ac:chgData name="Teuku Raja Irfan Radarma" userId="cf428174-95ba-4576-8554-3a3b8ffa52b7" providerId="ADAL" clId="{3FF769E2-3566-4C14-A72E-BC7B7EF23596}" dt="2024-04-22T04:06:58.546" v="1753"/>
          <ac:picMkLst>
            <pc:docMk/>
            <pc:sldMk cId="2549614118" sldId="318"/>
            <ac:picMk id="9" creationId="{22365543-4156-48A6-AAE2-998141ECBC28}"/>
          </ac:picMkLst>
        </pc:picChg>
        <pc:cxnChg chg="add mod">
          <ac:chgData name="Teuku Raja Irfan Radarma" userId="cf428174-95ba-4576-8554-3a3b8ffa52b7" providerId="ADAL" clId="{3FF769E2-3566-4C14-A72E-BC7B7EF23596}" dt="2024-04-22T04:06:58.546" v="1753"/>
          <ac:cxnSpMkLst>
            <pc:docMk/>
            <pc:sldMk cId="2549614118" sldId="318"/>
            <ac:cxnSpMk id="8" creationId="{08914CF9-70BE-46CE-8437-A24A7FE1AFCF}"/>
          </ac:cxnSpMkLst>
        </pc:cxnChg>
      </pc:sldChg>
      <pc:sldChg chg="addSp delSp modSp new mod">
        <pc:chgData name="Teuku Raja Irfan Radarma" userId="cf428174-95ba-4576-8554-3a3b8ffa52b7" providerId="ADAL" clId="{3FF769E2-3566-4C14-A72E-BC7B7EF23596}" dt="2024-04-22T04:07:30.622" v="1766" actId="1076"/>
        <pc:sldMkLst>
          <pc:docMk/>
          <pc:sldMk cId="1126846806" sldId="319"/>
        </pc:sldMkLst>
        <pc:spChg chg="del">
          <ac:chgData name="Teuku Raja Irfan Radarma" userId="cf428174-95ba-4576-8554-3a3b8ffa52b7" providerId="ADAL" clId="{3FF769E2-3566-4C14-A72E-BC7B7EF23596}" dt="2024-04-22T04:07:13.469" v="1757" actId="478"/>
          <ac:spMkLst>
            <pc:docMk/>
            <pc:sldMk cId="1126846806" sldId="319"/>
            <ac:spMk id="2" creationId="{199FB14A-7930-4B01-A230-0EB810FEE4D6}"/>
          </ac:spMkLst>
        </pc:spChg>
        <pc:spChg chg="del">
          <ac:chgData name="Teuku Raja Irfan Radarma" userId="cf428174-95ba-4576-8554-3a3b8ffa52b7" providerId="ADAL" clId="{3FF769E2-3566-4C14-A72E-BC7B7EF23596}" dt="2024-04-22T04:07:13.469" v="1757" actId="478"/>
          <ac:spMkLst>
            <pc:docMk/>
            <pc:sldMk cId="1126846806" sldId="319"/>
            <ac:spMk id="3" creationId="{A705B949-369E-4D0C-8683-0562C6C7EDC5}"/>
          </ac:spMkLst>
        </pc:spChg>
        <pc:spChg chg="add mod">
          <ac:chgData name="Teuku Raja Irfan Radarma" userId="cf428174-95ba-4576-8554-3a3b8ffa52b7" providerId="ADAL" clId="{3FF769E2-3566-4C14-A72E-BC7B7EF23596}" dt="2024-04-22T04:07:13.897" v="1759" actId="27636"/>
          <ac:spMkLst>
            <pc:docMk/>
            <pc:sldMk cId="1126846806" sldId="319"/>
            <ac:spMk id="5" creationId="{F4095436-83DB-4A12-8CF7-719641CE304D}"/>
          </ac:spMkLst>
        </pc:spChg>
        <pc:spChg chg="add mod">
          <ac:chgData name="Teuku Raja Irfan Radarma" userId="cf428174-95ba-4576-8554-3a3b8ffa52b7" providerId="ADAL" clId="{3FF769E2-3566-4C14-A72E-BC7B7EF23596}" dt="2024-04-22T04:07:30.622" v="1766" actId="1076"/>
          <ac:spMkLst>
            <pc:docMk/>
            <pc:sldMk cId="1126846806" sldId="319"/>
            <ac:spMk id="8" creationId="{B5BB8DE9-09A5-4C79-9590-02BF229F52E2}"/>
          </ac:spMkLst>
        </pc:spChg>
        <pc:picChg chg="add mod">
          <ac:chgData name="Teuku Raja Irfan Radarma" userId="cf428174-95ba-4576-8554-3a3b8ffa52b7" providerId="ADAL" clId="{3FF769E2-3566-4C14-A72E-BC7B7EF23596}" dt="2024-04-22T04:07:13.858" v="1758"/>
          <ac:picMkLst>
            <pc:docMk/>
            <pc:sldMk cId="1126846806" sldId="319"/>
            <ac:picMk id="6" creationId="{992B15C8-4675-4BE7-95B5-991ED59A91FE}"/>
          </ac:picMkLst>
        </pc:picChg>
        <pc:picChg chg="add mod">
          <ac:chgData name="Teuku Raja Irfan Radarma" userId="cf428174-95ba-4576-8554-3a3b8ffa52b7" providerId="ADAL" clId="{3FF769E2-3566-4C14-A72E-BC7B7EF23596}" dt="2024-04-22T04:07:30.622" v="1766" actId="1076"/>
          <ac:picMkLst>
            <pc:docMk/>
            <pc:sldMk cId="1126846806" sldId="319"/>
            <ac:picMk id="7" creationId="{4897DF54-F3AE-43D1-8FE7-559210DD69ED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7:39.003" v="1770" actId="27636"/>
        <pc:sldMkLst>
          <pc:docMk/>
          <pc:sldMk cId="2147403072" sldId="320"/>
        </pc:sldMkLst>
        <pc:spChg chg="del">
          <ac:chgData name="Teuku Raja Irfan Radarma" userId="cf428174-95ba-4576-8554-3a3b8ffa52b7" providerId="ADAL" clId="{3FF769E2-3566-4C14-A72E-BC7B7EF23596}" dt="2024-04-22T04:07:38.709" v="1768" actId="478"/>
          <ac:spMkLst>
            <pc:docMk/>
            <pc:sldMk cId="2147403072" sldId="320"/>
            <ac:spMk id="2" creationId="{68D0FA2B-8BE5-4982-9511-51FF75D0BAE6}"/>
          </ac:spMkLst>
        </pc:spChg>
        <pc:spChg chg="del">
          <ac:chgData name="Teuku Raja Irfan Radarma" userId="cf428174-95ba-4576-8554-3a3b8ffa52b7" providerId="ADAL" clId="{3FF769E2-3566-4C14-A72E-BC7B7EF23596}" dt="2024-04-22T04:07:38.709" v="1768" actId="478"/>
          <ac:spMkLst>
            <pc:docMk/>
            <pc:sldMk cId="2147403072" sldId="320"/>
            <ac:spMk id="3" creationId="{405C002F-F04F-4F08-B2EE-01F634971594}"/>
          </ac:spMkLst>
        </pc:spChg>
        <pc:spChg chg="add mod">
          <ac:chgData name="Teuku Raja Irfan Radarma" userId="cf428174-95ba-4576-8554-3a3b8ffa52b7" providerId="ADAL" clId="{3FF769E2-3566-4C14-A72E-BC7B7EF23596}" dt="2024-04-22T04:07:39.003" v="1770" actId="27636"/>
          <ac:spMkLst>
            <pc:docMk/>
            <pc:sldMk cId="2147403072" sldId="320"/>
            <ac:spMk id="5" creationId="{CA50534F-9DA3-4DE6-B1CA-FAAE76713526}"/>
          </ac:spMkLst>
        </pc:spChg>
        <pc:picChg chg="add mod">
          <ac:chgData name="Teuku Raja Irfan Radarma" userId="cf428174-95ba-4576-8554-3a3b8ffa52b7" providerId="ADAL" clId="{3FF769E2-3566-4C14-A72E-BC7B7EF23596}" dt="2024-04-22T04:07:38.970" v="1769"/>
          <ac:picMkLst>
            <pc:docMk/>
            <pc:sldMk cId="2147403072" sldId="320"/>
            <ac:picMk id="6" creationId="{1F7602AC-BDDA-4E9B-84CE-CBADC490F74D}"/>
          </ac:picMkLst>
        </pc:picChg>
        <pc:picChg chg="add mod">
          <ac:chgData name="Teuku Raja Irfan Radarma" userId="cf428174-95ba-4576-8554-3a3b8ffa52b7" providerId="ADAL" clId="{3FF769E2-3566-4C14-A72E-BC7B7EF23596}" dt="2024-04-22T04:07:38.970" v="1769"/>
          <ac:picMkLst>
            <pc:docMk/>
            <pc:sldMk cId="2147403072" sldId="320"/>
            <ac:picMk id="7" creationId="{91D3B69F-7850-4002-AE3E-8DF0CFC7623D}"/>
          </ac:picMkLst>
        </pc:picChg>
        <pc:picChg chg="add mod">
          <ac:chgData name="Teuku Raja Irfan Radarma" userId="cf428174-95ba-4576-8554-3a3b8ffa52b7" providerId="ADAL" clId="{3FF769E2-3566-4C14-A72E-BC7B7EF23596}" dt="2024-04-22T04:07:38.970" v="1769"/>
          <ac:picMkLst>
            <pc:docMk/>
            <pc:sldMk cId="2147403072" sldId="320"/>
            <ac:picMk id="8" creationId="{12CF80A5-0527-4298-AFD1-DD2B2675A6B8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7:49.438" v="1774" actId="27636"/>
        <pc:sldMkLst>
          <pc:docMk/>
          <pc:sldMk cId="64268180" sldId="321"/>
        </pc:sldMkLst>
        <pc:spChg chg="del">
          <ac:chgData name="Teuku Raja Irfan Radarma" userId="cf428174-95ba-4576-8554-3a3b8ffa52b7" providerId="ADAL" clId="{3FF769E2-3566-4C14-A72E-BC7B7EF23596}" dt="2024-04-22T04:07:48.981" v="1772" actId="478"/>
          <ac:spMkLst>
            <pc:docMk/>
            <pc:sldMk cId="64268180" sldId="321"/>
            <ac:spMk id="2" creationId="{4D6891FA-DBE5-4507-A402-01B6A3EF5020}"/>
          </ac:spMkLst>
        </pc:spChg>
        <pc:spChg chg="del">
          <ac:chgData name="Teuku Raja Irfan Radarma" userId="cf428174-95ba-4576-8554-3a3b8ffa52b7" providerId="ADAL" clId="{3FF769E2-3566-4C14-A72E-BC7B7EF23596}" dt="2024-04-22T04:07:48.981" v="1772" actId="478"/>
          <ac:spMkLst>
            <pc:docMk/>
            <pc:sldMk cId="64268180" sldId="321"/>
            <ac:spMk id="3" creationId="{2F1D2880-E18C-4718-959A-0BAF0C0D1157}"/>
          </ac:spMkLst>
        </pc:spChg>
        <pc:spChg chg="add mod">
          <ac:chgData name="Teuku Raja Irfan Radarma" userId="cf428174-95ba-4576-8554-3a3b8ffa52b7" providerId="ADAL" clId="{3FF769E2-3566-4C14-A72E-BC7B7EF23596}" dt="2024-04-22T04:07:49.438" v="1774" actId="27636"/>
          <ac:spMkLst>
            <pc:docMk/>
            <pc:sldMk cId="64268180" sldId="321"/>
            <ac:spMk id="5" creationId="{A7BE2C49-B12D-4C11-9DD1-758CBC1B210A}"/>
          </ac:spMkLst>
        </pc:spChg>
        <pc:picChg chg="add mod">
          <ac:chgData name="Teuku Raja Irfan Radarma" userId="cf428174-95ba-4576-8554-3a3b8ffa52b7" providerId="ADAL" clId="{3FF769E2-3566-4C14-A72E-BC7B7EF23596}" dt="2024-04-22T04:07:49.394" v="1773"/>
          <ac:picMkLst>
            <pc:docMk/>
            <pc:sldMk cId="64268180" sldId="321"/>
            <ac:picMk id="6" creationId="{C9046F8F-49DB-4044-A429-FBE4E8D4C009}"/>
          </ac:picMkLst>
        </pc:picChg>
        <pc:picChg chg="add mod">
          <ac:chgData name="Teuku Raja Irfan Radarma" userId="cf428174-95ba-4576-8554-3a3b8ffa52b7" providerId="ADAL" clId="{3FF769E2-3566-4C14-A72E-BC7B7EF23596}" dt="2024-04-22T04:07:49.394" v="1773"/>
          <ac:picMkLst>
            <pc:docMk/>
            <pc:sldMk cId="64268180" sldId="321"/>
            <ac:picMk id="7" creationId="{9997738E-C42C-4D90-83E6-625BAE560BC9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8:09.603" v="1779" actId="14100"/>
        <pc:sldMkLst>
          <pc:docMk/>
          <pc:sldMk cId="1107029121" sldId="322"/>
        </pc:sldMkLst>
        <pc:spChg chg="del">
          <ac:chgData name="Teuku Raja Irfan Radarma" userId="cf428174-95ba-4576-8554-3a3b8ffa52b7" providerId="ADAL" clId="{3FF769E2-3566-4C14-A72E-BC7B7EF23596}" dt="2024-04-22T04:08:04.206" v="1776" actId="478"/>
          <ac:spMkLst>
            <pc:docMk/>
            <pc:sldMk cId="1107029121" sldId="322"/>
            <ac:spMk id="2" creationId="{8F3A31AD-9813-41EC-971B-A9FE930DA53D}"/>
          </ac:spMkLst>
        </pc:spChg>
        <pc:spChg chg="del">
          <ac:chgData name="Teuku Raja Irfan Radarma" userId="cf428174-95ba-4576-8554-3a3b8ffa52b7" providerId="ADAL" clId="{3FF769E2-3566-4C14-A72E-BC7B7EF23596}" dt="2024-04-22T04:08:04.206" v="1776" actId="478"/>
          <ac:spMkLst>
            <pc:docMk/>
            <pc:sldMk cId="1107029121" sldId="322"/>
            <ac:spMk id="3" creationId="{B994F159-B7E6-4450-9345-E011E6709585}"/>
          </ac:spMkLst>
        </pc:spChg>
        <pc:spChg chg="add mod">
          <ac:chgData name="Teuku Raja Irfan Radarma" userId="cf428174-95ba-4576-8554-3a3b8ffa52b7" providerId="ADAL" clId="{3FF769E2-3566-4C14-A72E-BC7B7EF23596}" dt="2024-04-22T04:08:04.507" v="1778" actId="27636"/>
          <ac:spMkLst>
            <pc:docMk/>
            <pc:sldMk cId="1107029121" sldId="322"/>
            <ac:spMk id="5" creationId="{140786D1-C659-4870-8288-220DEBF72360}"/>
          </ac:spMkLst>
        </pc:spChg>
        <pc:spChg chg="add mod">
          <ac:chgData name="Teuku Raja Irfan Radarma" userId="cf428174-95ba-4576-8554-3a3b8ffa52b7" providerId="ADAL" clId="{3FF769E2-3566-4C14-A72E-BC7B7EF23596}" dt="2024-04-22T04:08:04.467" v="1777"/>
          <ac:spMkLst>
            <pc:docMk/>
            <pc:sldMk cId="1107029121" sldId="322"/>
            <ac:spMk id="8" creationId="{29CEA95A-4A51-48F0-9DAF-094F70528F59}"/>
          </ac:spMkLst>
        </pc:spChg>
        <pc:picChg chg="add mod">
          <ac:chgData name="Teuku Raja Irfan Radarma" userId="cf428174-95ba-4576-8554-3a3b8ffa52b7" providerId="ADAL" clId="{3FF769E2-3566-4C14-A72E-BC7B7EF23596}" dt="2024-04-22T04:08:04.467" v="1777"/>
          <ac:picMkLst>
            <pc:docMk/>
            <pc:sldMk cId="1107029121" sldId="322"/>
            <ac:picMk id="6" creationId="{F39EDC1D-306B-45A3-877F-48DE5636CFEC}"/>
          </ac:picMkLst>
        </pc:picChg>
        <pc:picChg chg="add mod">
          <ac:chgData name="Teuku Raja Irfan Radarma" userId="cf428174-95ba-4576-8554-3a3b8ffa52b7" providerId="ADAL" clId="{3FF769E2-3566-4C14-A72E-BC7B7EF23596}" dt="2024-04-22T04:08:09.603" v="1779" actId="14100"/>
          <ac:picMkLst>
            <pc:docMk/>
            <pc:sldMk cId="1107029121" sldId="322"/>
            <ac:picMk id="7" creationId="{959DFF8C-1DBF-4DE2-BF4E-1A66B33FB146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8:42.031" v="1790" actId="1076"/>
        <pc:sldMkLst>
          <pc:docMk/>
          <pc:sldMk cId="3095417993" sldId="323"/>
        </pc:sldMkLst>
        <pc:spChg chg="del">
          <ac:chgData name="Teuku Raja Irfan Radarma" userId="cf428174-95ba-4576-8554-3a3b8ffa52b7" providerId="ADAL" clId="{3FF769E2-3566-4C14-A72E-BC7B7EF23596}" dt="2024-04-22T04:08:21.021" v="1781" actId="478"/>
          <ac:spMkLst>
            <pc:docMk/>
            <pc:sldMk cId="3095417993" sldId="323"/>
            <ac:spMk id="2" creationId="{0AED9C33-F682-4C44-B3FE-2F111FBD3054}"/>
          </ac:spMkLst>
        </pc:spChg>
        <pc:spChg chg="del">
          <ac:chgData name="Teuku Raja Irfan Radarma" userId="cf428174-95ba-4576-8554-3a3b8ffa52b7" providerId="ADAL" clId="{3FF769E2-3566-4C14-A72E-BC7B7EF23596}" dt="2024-04-22T04:08:21.021" v="1781" actId="478"/>
          <ac:spMkLst>
            <pc:docMk/>
            <pc:sldMk cId="3095417993" sldId="323"/>
            <ac:spMk id="3" creationId="{CE957883-AFE9-454A-8AB5-D6692C26E00E}"/>
          </ac:spMkLst>
        </pc:spChg>
        <pc:spChg chg="add mod">
          <ac:chgData name="Teuku Raja Irfan Radarma" userId="cf428174-95ba-4576-8554-3a3b8ffa52b7" providerId="ADAL" clId="{3FF769E2-3566-4C14-A72E-BC7B7EF23596}" dt="2024-04-22T04:08:21.331" v="1783" actId="27636"/>
          <ac:spMkLst>
            <pc:docMk/>
            <pc:sldMk cId="3095417993" sldId="323"/>
            <ac:spMk id="5" creationId="{D7530672-E257-4BEB-A706-6E083081D8C2}"/>
          </ac:spMkLst>
        </pc:spChg>
        <pc:spChg chg="add mod">
          <ac:chgData name="Teuku Raja Irfan Radarma" userId="cf428174-95ba-4576-8554-3a3b8ffa52b7" providerId="ADAL" clId="{3FF769E2-3566-4C14-A72E-BC7B7EF23596}" dt="2024-04-22T04:08:42.031" v="1790" actId="1076"/>
          <ac:spMkLst>
            <pc:docMk/>
            <pc:sldMk cId="3095417993" sldId="323"/>
            <ac:spMk id="8" creationId="{C9C2107F-D4FE-4586-B194-8696F3B61597}"/>
          </ac:spMkLst>
        </pc:spChg>
        <pc:picChg chg="add mod">
          <ac:chgData name="Teuku Raja Irfan Radarma" userId="cf428174-95ba-4576-8554-3a3b8ffa52b7" providerId="ADAL" clId="{3FF769E2-3566-4C14-A72E-BC7B7EF23596}" dt="2024-04-22T04:08:21.282" v="1782"/>
          <ac:picMkLst>
            <pc:docMk/>
            <pc:sldMk cId="3095417993" sldId="323"/>
            <ac:picMk id="6" creationId="{D24FC25C-82F8-46BC-A932-1629A8C52694}"/>
          </ac:picMkLst>
        </pc:picChg>
        <pc:picChg chg="add mod">
          <ac:chgData name="Teuku Raja Irfan Radarma" userId="cf428174-95ba-4576-8554-3a3b8ffa52b7" providerId="ADAL" clId="{3FF769E2-3566-4C14-A72E-BC7B7EF23596}" dt="2024-04-22T04:08:39.825" v="1789" actId="1076"/>
          <ac:picMkLst>
            <pc:docMk/>
            <pc:sldMk cId="3095417993" sldId="323"/>
            <ac:picMk id="7" creationId="{F39E20EF-D716-404E-9F5A-7B81D6C1756A}"/>
          </ac:picMkLst>
        </pc:picChg>
        <pc:cxnChg chg="add mod">
          <ac:chgData name="Teuku Raja Irfan Radarma" userId="cf428174-95ba-4576-8554-3a3b8ffa52b7" providerId="ADAL" clId="{3FF769E2-3566-4C14-A72E-BC7B7EF23596}" dt="2024-04-22T04:08:42.031" v="1790" actId="1076"/>
          <ac:cxnSpMkLst>
            <pc:docMk/>
            <pc:sldMk cId="3095417993" sldId="323"/>
            <ac:cxnSpMk id="9" creationId="{FF59E215-3419-48AE-B293-B78DFEB02346}"/>
          </ac:cxnSpMkLst>
        </pc:cxnChg>
      </pc:sldChg>
      <pc:sldChg chg="modSp new mod">
        <pc:chgData name="Teuku Raja Irfan Radarma" userId="cf428174-95ba-4576-8554-3a3b8ffa52b7" providerId="ADAL" clId="{3FF769E2-3566-4C14-A72E-BC7B7EF23596}" dt="2024-04-22T04:10:11.143" v="1824" actId="20577"/>
        <pc:sldMkLst>
          <pc:docMk/>
          <pc:sldMk cId="2811039503" sldId="324"/>
        </pc:sldMkLst>
        <pc:spChg chg="mod">
          <ac:chgData name="Teuku Raja Irfan Radarma" userId="cf428174-95ba-4576-8554-3a3b8ffa52b7" providerId="ADAL" clId="{3FF769E2-3566-4C14-A72E-BC7B7EF23596}" dt="2024-04-22T04:10:06.583" v="1817" actId="20577"/>
          <ac:spMkLst>
            <pc:docMk/>
            <pc:sldMk cId="2811039503" sldId="324"/>
            <ac:spMk id="2" creationId="{00B36182-E12B-4A20-B710-F6D10B8E8674}"/>
          </ac:spMkLst>
        </pc:spChg>
        <pc:spChg chg="mod">
          <ac:chgData name="Teuku Raja Irfan Radarma" userId="cf428174-95ba-4576-8554-3a3b8ffa52b7" providerId="ADAL" clId="{3FF769E2-3566-4C14-A72E-BC7B7EF23596}" dt="2024-04-22T04:10:11.143" v="1824" actId="20577"/>
          <ac:spMkLst>
            <pc:docMk/>
            <pc:sldMk cId="2811039503" sldId="324"/>
            <ac:spMk id="3" creationId="{FE179343-6553-456A-B711-BF1E22524EE5}"/>
          </ac:spMkLst>
        </pc:spChg>
      </pc:sldChg>
      <pc:sldChg chg="modSp new mod">
        <pc:chgData name="Teuku Raja Irfan Radarma" userId="cf428174-95ba-4576-8554-3a3b8ffa52b7" providerId="ADAL" clId="{3FF769E2-3566-4C14-A72E-BC7B7EF23596}" dt="2024-04-22T04:11:23.505" v="2040" actId="20577"/>
        <pc:sldMkLst>
          <pc:docMk/>
          <pc:sldMk cId="743109695" sldId="325"/>
        </pc:sldMkLst>
        <pc:spChg chg="mod">
          <ac:chgData name="Teuku Raja Irfan Radarma" userId="cf428174-95ba-4576-8554-3a3b8ffa52b7" providerId="ADAL" clId="{3FF769E2-3566-4C14-A72E-BC7B7EF23596}" dt="2024-04-22T04:10:17.688" v="1836" actId="20577"/>
          <ac:spMkLst>
            <pc:docMk/>
            <pc:sldMk cId="743109695" sldId="325"/>
            <ac:spMk id="2" creationId="{904ADA8F-31E1-4647-AB7E-DCCD4EB860FD}"/>
          </ac:spMkLst>
        </pc:spChg>
        <pc:spChg chg="mod">
          <ac:chgData name="Teuku Raja Irfan Radarma" userId="cf428174-95ba-4576-8554-3a3b8ffa52b7" providerId="ADAL" clId="{3FF769E2-3566-4C14-A72E-BC7B7EF23596}" dt="2024-04-22T04:11:23.505" v="2040" actId="20577"/>
          <ac:spMkLst>
            <pc:docMk/>
            <pc:sldMk cId="743109695" sldId="325"/>
            <ac:spMk id="3" creationId="{48111283-63F4-4C72-960B-9FCD727F0099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587178989" sldId="325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87178989" sldId="325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87178989" sldId="325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864453131" sldId="326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864453131" sldId="326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864453131" sldId="326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550488147" sldId="327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50488147" sldId="327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50488147" sldId="327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515916514" sldId="328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15916514" sldId="328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15916514" sldId="328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433166414" sldId="329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433166414" sldId="329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433166414" sldId="329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118444366" sldId="330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118444366" sldId="330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042513889" sldId="331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042513889" sldId="331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195665872" sldId="332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195665872" sldId="332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3710424054" sldId="333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3710424054" sldId="333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760346203" sldId="334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760346203" sldId="334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824789490" sldId="335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824789490" sldId="335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896715599" sldId="336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896715599" sldId="336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204900058" sldId="337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204900058" sldId="337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34214357" sldId="339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34214357" sldId="339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980765739" sldId="340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980765739" sldId="340"/>
            <ac:spMk id="14" creationId="{D8C8DF5D-5FB6-4DB9-BAB1-2AE0B79C7DC5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105140991" sldId="341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105140991" sldId="341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642861559" sldId="342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642861559" sldId="342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3894628456" sldId="343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3894628456" sldId="343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645154335" sldId="344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645154335" sldId="344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502441961" sldId="345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502441961" sldId="345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195968769" sldId="346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195968769" sldId="346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3742945645" sldId="347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3742945645" sldId="347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509383708" sldId="348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509383708" sldId="348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509383708" sldId="348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760795262" sldId="349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760795262" sldId="349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75606136" sldId="350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75606136" sldId="350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811431503" sldId="351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811431503" sldId="351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988679280" sldId="352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988679280" sldId="352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242383793" sldId="353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242383793" sldId="353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822550695" sldId="354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822550695" sldId="354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532479635" sldId="355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32479635" sldId="355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740934973" sldId="356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740934973" sldId="356"/>
            <ac:spMk id="2" creationId="{2B7D1F8E-48FE-488B-A9FF-5984CD8E40B3}"/>
          </ac:spMkLst>
        </pc:spChg>
      </pc:sldChg>
    </pc:docChg>
  </pc:docChgLst>
</pc:chgInfo>
</file>

<file path=ppt/media/hdphoto1.wdp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B011F-D7B6-4AA5-96DB-211285231097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C40E93-FF8B-448D-BBEA-F69485674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219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B156A4-E5DC-BD9E-0277-60026C66B37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81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err="1"/>
              <a:t>gambar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CE7D8F-8D59-78B8-97D8-AA1D3D293B00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Black and white 3D wave design">
            <a:extLst>
              <a:ext uri="{FF2B5EF4-FFF2-40B4-BE49-F238E27FC236}">
                <a16:creationId xmlns:a16="http://schemas.microsoft.com/office/drawing/2014/main" id="{A355B9C9-62AF-74CB-DD64-6E68C347AA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2" b="18638"/>
          <a:stretch/>
        </p:blipFill>
        <p:spPr>
          <a:xfrm>
            <a:off x="0" y="3429000"/>
            <a:ext cx="121920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8DAEF-925F-5505-B516-1E35B4B57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375" y="3429000"/>
            <a:ext cx="9144000" cy="971551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168B28-1F01-2FE5-5F22-7A39033B9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75" y="4400551"/>
            <a:ext cx="9144000" cy="1586467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E4D30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60B2D-CEA2-41AE-A645-252274BF3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C5E43-CB27-49BC-9DB7-94D08E11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58E01D-DC36-7F62-6787-C7D44BBAE6BF}"/>
              </a:ext>
            </a:extLst>
          </p:cNvPr>
          <p:cNvSpPr/>
          <p:nvPr userDrawn="1"/>
        </p:nvSpPr>
        <p:spPr>
          <a:xfrm>
            <a:off x="0" y="3181351"/>
            <a:ext cx="12192000" cy="247649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CB65A2-F0D1-50E5-D300-FA692A0819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BD6353-9C57-985F-CA0D-9FE168345B41}"/>
              </a:ext>
            </a:extLst>
          </p:cNvPr>
          <p:cNvSpPr txBox="1"/>
          <p:nvPr userDrawn="1"/>
        </p:nvSpPr>
        <p:spPr>
          <a:xfrm>
            <a:off x="821285" y="5987018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506968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F4E34C-3DBB-E858-47C3-68A12A3B4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EAC0A-8994-E667-28A8-BC08BB60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9ED37-C602-70E8-A682-FF5465E27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4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477C2-2768-98B0-D674-F152E5CF8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5BF90-F561-63B7-96CC-31B426784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228BE-E891-B74B-F5EF-3894938C5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967D9-385F-34B4-C1A5-643B078A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2162B-4D97-B1C3-1432-88BFDEF81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B6EB3-DD1D-8098-2466-15E2FBB6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4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1925-552C-C9C0-0DE6-8B703D98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CC4691-06F7-2B6D-3ACF-957758B43E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9DB517-F705-71BB-6D17-355C2DE10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9A284-8754-89F8-CE20-4D91029C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10707-1F15-0831-432A-9385D550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C669E-DDDA-5194-C3B2-3EF6414B4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17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0884-9102-FB05-B313-0DB1F3D8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DF3D2F-3ED5-D4AE-F6F9-096047845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4E0E-2FA3-4E5B-3DDD-2C48307DA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BDE46-39C9-F262-C10D-C350FA96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D60A4-66C4-73A3-7158-2EA17C62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36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45FAA-2D37-9057-31D6-C08017EE92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450B0-FC44-1EA2-4C6E-8D9B1D53D3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3412B-7ECC-ACC1-4E68-267CC18E1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86721-00AB-0CC7-EF5F-03EE3AE5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6E0BF-8927-53D7-5A80-AF7FAEC34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52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lose up of a person's eye">
            <a:extLst>
              <a:ext uri="{FF2B5EF4-FFF2-40B4-BE49-F238E27FC236}">
                <a16:creationId xmlns:a16="http://schemas.microsoft.com/office/drawing/2014/main" id="{7097E4FB-807E-8E70-4956-74A7B808D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CB613F-A1B4-D3C7-25DC-8D05E3B7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D33C7-84C4-AE72-483B-24AB2536C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AD0E7-98AD-8F4A-8F09-61E3DF39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0453B-D8CA-A3F8-13B2-F7A61DF82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A7DC0A-71C4-5E52-9E70-C5B7695D5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985760" cy="38645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6101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074" y="1084469"/>
            <a:ext cx="5800725" cy="46772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73B85BB-CF98-A57C-3915-986D51559C89}"/>
              </a:ext>
            </a:extLst>
          </p:cNvPr>
          <p:cNvSpPr/>
          <p:nvPr userDrawn="1"/>
        </p:nvSpPr>
        <p:spPr>
          <a:xfrm>
            <a:off x="791497" y="1084469"/>
            <a:ext cx="4259363" cy="4259363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Britannic Bold" panose="020B09030607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24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221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1000"/>
            <a:biLevel thresh="2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E75-7FE4-6D39-F18B-B1386AA7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1A638-2012-C8F7-B6C4-19C8D7A24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C1D878A-61B4-78B6-AAC0-3F588E250F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343496"/>
            <a:ext cx="390832" cy="39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1C4515-3840-A960-FE52-B3F6DE635CB7}"/>
              </a:ext>
            </a:extLst>
          </p:cNvPr>
          <p:cNvSpPr/>
          <p:nvPr userDrawn="1"/>
        </p:nvSpPr>
        <p:spPr>
          <a:xfrm>
            <a:off x="838200" y="6181930"/>
            <a:ext cx="10515600" cy="90795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F53667-E945-14D4-A90C-05D1E426649F}"/>
              </a:ext>
            </a:extLst>
          </p:cNvPr>
          <p:cNvSpPr txBox="1"/>
          <p:nvPr userDrawn="1"/>
        </p:nvSpPr>
        <p:spPr>
          <a:xfrm>
            <a:off x="1229032" y="6369635"/>
            <a:ext cx="1436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Pengantar</a:t>
            </a:r>
            <a:r>
              <a:rPr lang="en-US" sz="1600" dirty="0"/>
              <a:t> TIK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8BFCB-A454-9040-8DBF-4E9479BE3D05}"/>
              </a:ext>
            </a:extLst>
          </p:cNvPr>
          <p:cNvSpPr txBox="1"/>
          <p:nvPr userDrawn="1"/>
        </p:nvSpPr>
        <p:spPr>
          <a:xfrm>
            <a:off x="4038600" y="6382921"/>
            <a:ext cx="4114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4051033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n abstract circuit line pattern">
            <a:extLst>
              <a:ext uri="{FF2B5EF4-FFF2-40B4-BE49-F238E27FC236}">
                <a16:creationId xmlns:a16="http://schemas.microsoft.com/office/drawing/2014/main" id="{2E3B5FA6-2D9D-F25E-D8E6-3606BD33D9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0" r="13390"/>
          <a:stretch/>
        </p:blipFill>
        <p:spPr>
          <a:xfrm>
            <a:off x="4673600" y="12383"/>
            <a:ext cx="7530044" cy="6858000"/>
          </a:xfrm>
          <a:prstGeom prst="rect">
            <a:avLst/>
          </a:prstGeom>
        </p:spPr>
      </p:pic>
      <p:sp>
        <p:nvSpPr>
          <p:cNvPr id="9" name="Rectangle: Top Corners One Rounded and One Snipped 8">
            <a:extLst>
              <a:ext uri="{FF2B5EF4-FFF2-40B4-BE49-F238E27FC236}">
                <a16:creationId xmlns:a16="http://schemas.microsoft.com/office/drawing/2014/main" id="{FC9CD173-9628-4C1C-B2C0-F3C9483E2467}"/>
              </a:ext>
            </a:extLst>
          </p:cNvPr>
          <p:cNvSpPr/>
          <p:nvPr userDrawn="1"/>
        </p:nvSpPr>
        <p:spPr>
          <a:xfrm rot="5400000">
            <a:off x="647700" y="-647700"/>
            <a:ext cx="6858000" cy="8153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4424C-1456-7F97-A7D5-3DFD9B8CD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881"/>
            <a:ext cx="620268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E1FD0-24D3-2D6F-5433-75B6F1C96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620268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E4D30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53B8-72CD-0A6A-3B80-9F5393F6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71FB3-C06E-7810-07B1-3767D5B9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B63C4CD-A611-EAA3-45C7-78686547DD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28240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527D52-8D29-D3D2-5F30-3F229C472DEE}"/>
              </a:ext>
            </a:extLst>
          </p:cNvPr>
          <p:cNvCxnSpPr>
            <a:endCxn id="9" idx="3"/>
          </p:cNvCxnSpPr>
          <p:nvPr userDrawn="1"/>
        </p:nvCxnSpPr>
        <p:spPr>
          <a:xfrm>
            <a:off x="8153400" y="0"/>
            <a:ext cx="0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B7E5C7-ECC4-BCC4-E23E-CB22CCFC232D}"/>
              </a:ext>
            </a:extLst>
          </p:cNvPr>
          <p:cNvCxnSpPr>
            <a:cxnSpLocks/>
            <a:stCxn id="9" idx="3"/>
          </p:cNvCxnSpPr>
          <p:nvPr userDrawn="1"/>
        </p:nvCxnSpPr>
        <p:spPr>
          <a:xfrm flipH="1">
            <a:off x="4736592" y="3429000"/>
            <a:ext cx="3416808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023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339DA-2C22-495A-2050-6632D4241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6BE6-213D-EF68-7FCB-613DB5BCFF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32821-2212-FFB9-8249-88BDBE3D9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76F88-C5C8-264D-104C-A8C264A8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D97FB-8025-8A85-C4AA-B9128331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09E2AB-897E-B2A9-EB39-1CFF362F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20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C6799-6B4B-00CC-0737-327765019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FFA02-90BB-B2B5-F035-1C834F47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53401-9F40-AD3E-0626-D55823BF1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0E4F6A-F81F-0E7F-8D54-856873A1D9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BA935B-D069-9460-4459-BF4D1D493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A9E23-9F18-ED1A-5DF1-9B0659DCB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1A36E-FBBF-9DCF-9938-2599539D8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5949C8-15FA-726E-9C27-0DC40D7C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50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EF09-B442-1926-2CD5-24B30BDBF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2F290-9AE9-8C71-BA7A-CE5ABDFDC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6E5225-F528-20C2-D92B-5FEE9853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C12FF7-F415-B014-9D3D-942DAC5CA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1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080A8-208E-A677-1C33-0E1B94723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B18EC-BA8C-2AAB-5F85-DCCDD612B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D497-36B7-7E15-015E-68D649EB9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D94E0-D630-F30C-38E4-A05C88E3F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CE704-8EE5-E145-606D-E803784D13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79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63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E5C2036-BD6E-3793-4543-1B984AA16F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01" b="30401"/>
          <a:stretch/>
        </p:blipFill>
        <p:spPr>
          <a:xfrm>
            <a:off x="0" y="0"/>
            <a:ext cx="12192000" cy="31813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17BBDE0-3A4E-3EA2-60B0-F9756E347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Simulasi</a:t>
            </a:r>
            <a:r>
              <a:rPr lang="en-US" dirty="0"/>
              <a:t> </a:t>
            </a:r>
            <a:r>
              <a:rPr lang="en-US" dirty="0" err="1"/>
              <a:t>Sejajar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FCC89D4-8169-77D5-D53F-1E998B469C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Teknik Audit </a:t>
            </a:r>
            <a:r>
              <a:rPr lang="en-US" dirty="0" err="1"/>
              <a:t>Berbantuan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US" dirty="0"/>
          </a:p>
          <a:p>
            <a:r>
              <a:rPr lang="en-US" dirty="0" err="1"/>
              <a:t>Minggu</a:t>
            </a:r>
            <a:r>
              <a:rPr lang="en-US" dirty="0"/>
              <a:t> ke-6</a:t>
            </a:r>
          </a:p>
        </p:txBody>
      </p:sp>
    </p:spTree>
    <p:extLst>
      <p:ext uri="{BB962C8B-B14F-4D97-AF65-F5344CB8AC3E}">
        <p14:creationId xmlns:p14="http://schemas.microsoft.com/office/powerpoint/2010/main" val="91161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79CBE2-7ADF-23F1-83BE-26DF183A5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Kuis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Pembahasan</a:t>
            </a:r>
            <a:r>
              <a:rPr lang="en-US" dirty="0"/>
              <a:t> </a:t>
            </a:r>
            <a:r>
              <a:rPr lang="en-US" dirty="0" err="1"/>
              <a:t>Kuis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Simulasi</a:t>
            </a:r>
            <a:r>
              <a:rPr lang="en-US" dirty="0"/>
              <a:t> </a:t>
            </a:r>
            <a:r>
              <a:rPr lang="en-US" dirty="0" err="1"/>
              <a:t>Sejajar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Praktik</a:t>
            </a:r>
            <a:r>
              <a:rPr lang="en-US" dirty="0"/>
              <a:t> </a:t>
            </a:r>
            <a:r>
              <a:rPr lang="en-US" dirty="0" err="1"/>
              <a:t>Simulasi</a:t>
            </a:r>
            <a:r>
              <a:rPr lang="en-US" dirty="0"/>
              <a:t> </a:t>
            </a:r>
            <a:r>
              <a:rPr lang="en-US" dirty="0" err="1"/>
              <a:t>Sejajar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7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19">
            <a:extLst>
              <a:ext uri="{FF2B5EF4-FFF2-40B4-BE49-F238E27FC236}">
                <a16:creationId xmlns:a16="http://schemas.microsoft.com/office/drawing/2014/main" id="{FAAF59D4-F834-45D2-BAD4-DB1C0643BC31}"/>
              </a:ext>
            </a:extLst>
          </p:cNvPr>
          <p:cNvSpPr/>
          <p:nvPr/>
        </p:nvSpPr>
        <p:spPr>
          <a:xfrm>
            <a:off x="2862698" y="1293197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44" name="Freeform 23">
            <a:extLst>
              <a:ext uri="{FF2B5EF4-FFF2-40B4-BE49-F238E27FC236}">
                <a16:creationId xmlns:a16="http://schemas.microsoft.com/office/drawing/2014/main" id="{03791770-870D-44A9-AB84-71799A78665D}"/>
              </a:ext>
            </a:extLst>
          </p:cNvPr>
          <p:cNvSpPr/>
          <p:nvPr/>
        </p:nvSpPr>
        <p:spPr>
          <a:xfrm>
            <a:off x="4979928" y="1302546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</a:t>
            </a:r>
            <a:endParaRPr lang="en-ID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40047C7-844B-4A3F-A64F-437D096C098C}"/>
              </a:ext>
            </a:extLst>
          </p:cNvPr>
          <p:cNvSpPr txBox="1"/>
          <p:nvPr/>
        </p:nvSpPr>
        <p:spPr>
          <a:xfrm>
            <a:off x="2979336" y="1329211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Konsep</a:t>
            </a:r>
            <a:r>
              <a:rPr lang="en-US" sz="1600" dirty="0">
                <a:solidFill>
                  <a:schemeClr val="bg1"/>
                </a:solidFill>
              </a:rPr>
              <a:t> Audit dan TABK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F772BDB-296C-4CDA-A575-30E2A4259153}"/>
              </a:ext>
            </a:extLst>
          </p:cNvPr>
          <p:cNvSpPr txBox="1"/>
          <p:nvPr/>
        </p:nvSpPr>
        <p:spPr>
          <a:xfrm>
            <a:off x="1596705" y="1186890"/>
            <a:ext cx="10931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 err="1"/>
              <a:t>Jenis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 err="1"/>
              <a:t>Tahap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/>
              <a:t>Peran TABK</a:t>
            </a:r>
            <a:endParaRPr lang="en-ID" sz="1200" dirty="0"/>
          </a:p>
        </p:txBody>
      </p:sp>
      <p:sp>
        <p:nvSpPr>
          <p:cNvPr id="56" name="Freeform 19">
            <a:extLst>
              <a:ext uri="{FF2B5EF4-FFF2-40B4-BE49-F238E27FC236}">
                <a16:creationId xmlns:a16="http://schemas.microsoft.com/office/drawing/2014/main" id="{B29B573F-C9DE-44EF-A6D4-780F04058B90}"/>
              </a:ext>
            </a:extLst>
          </p:cNvPr>
          <p:cNvSpPr/>
          <p:nvPr/>
        </p:nvSpPr>
        <p:spPr>
          <a:xfrm>
            <a:off x="6624573" y="1293197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57" name="Freeform 23">
            <a:extLst>
              <a:ext uri="{FF2B5EF4-FFF2-40B4-BE49-F238E27FC236}">
                <a16:creationId xmlns:a16="http://schemas.microsoft.com/office/drawing/2014/main" id="{99FD91A3-C023-465C-AB16-FCE686B9913F}"/>
              </a:ext>
            </a:extLst>
          </p:cNvPr>
          <p:cNvSpPr/>
          <p:nvPr/>
        </p:nvSpPr>
        <p:spPr>
          <a:xfrm>
            <a:off x="6570098" y="1302546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sz="1600" dirty="0"/>
              <a:t>9-10</a:t>
            </a:r>
            <a:endParaRPr lang="en-ID" sz="14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A9032-0522-445C-A1D5-4FBAD3B18194}"/>
              </a:ext>
            </a:extLst>
          </p:cNvPr>
          <p:cNvSpPr txBox="1"/>
          <p:nvPr/>
        </p:nvSpPr>
        <p:spPr>
          <a:xfrm>
            <a:off x="7208206" y="1329211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Data, </a:t>
            </a:r>
            <a:r>
              <a:rPr lang="en-US" sz="1600" dirty="0" err="1">
                <a:solidFill>
                  <a:srgbClr val="020294"/>
                </a:solidFill>
              </a:rPr>
              <a:t>Tabel</a:t>
            </a:r>
            <a:r>
              <a:rPr lang="en-US" sz="1600" dirty="0">
                <a:solidFill>
                  <a:srgbClr val="020294"/>
                </a:solidFill>
              </a:rPr>
              <a:t>, dan Query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60" name="Freeform 19">
            <a:extLst>
              <a:ext uri="{FF2B5EF4-FFF2-40B4-BE49-F238E27FC236}">
                <a16:creationId xmlns:a16="http://schemas.microsoft.com/office/drawing/2014/main" id="{6D347F70-9E5A-43EB-B1CC-8534A5C73067}"/>
              </a:ext>
            </a:extLst>
          </p:cNvPr>
          <p:cNvSpPr/>
          <p:nvPr/>
        </p:nvSpPr>
        <p:spPr>
          <a:xfrm>
            <a:off x="2862698" y="2150859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61" name="Freeform 23">
            <a:extLst>
              <a:ext uri="{FF2B5EF4-FFF2-40B4-BE49-F238E27FC236}">
                <a16:creationId xmlns:a16="http://schemas.microsoft.com/office/drawing/2014/main" id="{866464B7-25BE-4C6A-89AA-50DE4E7FB6F5}"/>
              </a:ext>
            </a:extLst>
          </p:cNvPr>
          <p:cNvSpPr/>
          <p:nvPr/>
        </p:nvSpPr>
        <p:spPr>
          <a:xfrm>
            <a:off x="4979928" y="2160208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2</a:t>
            </a:r>
            <a:endParaRPr lang="en-ID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4043BB8-68C5-4514-B91B-57A72A4CC51F}"/>
              </a:ext>
            </a:extLst>
          </p:cNvPr>
          <p:cNvSpPr txBox="1"/>
          <p:nvPr/>
        </p:nvSpPr>
        <p:spPr>
          <a:xfrm>
            <a:off x="2979336" y="2186873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Pengolahan</a:t>
            </a:r>
            <a:r>
              <a:rPr lang="en-US" sz="1600" dirty="0">
                <a:solidFill>
                  <a:schemeClr val="bg1"/>
                </a:solidFill>
              </a:rPr>
              <a:t> Data </a:t>
            </a:r>
            <a:r>
              <a:rPr lang="en-US" sz="1600" dirty="0" err="1">
                <a:solidFill>
                  <a:schemeClr val="bg1"/>
                </a:solidFill>
              </a:rPr>
              <a:t>Elektronik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AAD1113-84C0-4E4F-BAD7-57B2F7E870C1}"/>
              </a:ext>
            </a:extLst>
          </p:cNvPr>
          <p:cNvSpPr txBox="1"/>
          <p:nvPr/>
        </p:nvSpPr>
        <p:spPr>
          <a:xfrm>
            <a:off x="808862" y="2227156"/>
            <a:ext cx="18809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Pengolahan</a:t>
            </a:r>
            <a:r>
              <a:rPr lang="en-US" sz="1200" dirty="0"/>
              <a:t> Data</a:t>
            </a:r>
          </a:p>
          <a:p>
            <a:pPr algn="r"/>
            <a:r>
              <a:rPr lang="en-US" sz="1200" dirty="0" err="1"/>
              <a:t>Fungsi</a:t>
            </a:r>
            <a:r>
              <a:rPr lang="en-US" sz="1200" dirty="0"/>
              <a:t> </a:t>
            </a:r>
            <a:r>
              <a:rPr lang="en-US" sz="1200" dirty="0" err="1"/>
              <a:t>Pengolahan</a:t>
            </a:r>
            <a:r>
              <a:rPr lang="en-US" sz="1200" dirty="0"/>
              <a:t> Data</a:t>
            </a:r>
            <a:endParaRPr lang="en-ID" sz="1200" dirty="0"/>
          </a:p>
        </p:txBody>
      </p:sp>
      <p:sp>
        <p:nvSpPr>
          <p:cNvPr id="64" name="Freeform 19">
            <a:extLst>
              <a:ext uri="{FF2B5EF4-FFF2-40B4-BE49-F238E27FC236}">
                <a16:creationId xmlns:a16="http://schemas.microsoft.com/office/drawing/2014/main" id="{C5A53A20-A941-4531-8593-0A7B3A41BBF9}"/>
              </a:ext>
            </a:extLst>
          </p:cNvPr>
          <p:cNvSpPr/>
          <p:nvPr/>
        </p:nvSpPr>
        <p:spPr>
          <a:xfrm>
            <a:off x="2862698" y="300398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65" name="Freeform 23">
            <a:extLst>
              <a:ext uri="{FF2B5EF4-FFF2-40B4-BE49-F238E27FC236}">
                <a16:creationId xmlns:a16="http://schemas.microsoft.com/office/drawing/2014/main" id="{005DE724-CEAD-4066-8DB5-4092F221A4CD}"/>
              </a:ext>
            </a:extLst>
          </p:cNvPr>
          <p:cNvSpPr/>
          <p:nvPr/>
        </p:nvSpPr>
        <p:spPr>
          <a:xfrm>
            <a:off x="4979928" y="301333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3-4</a:t>
            </a:r>
            <a:endParaRPr lang="en-ID" sz="14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9531F7F-A1E4-4804-8E24-D3A846B8D616}"/>
              </a:ext>
            </a:extLst>
          </p:cNvPr>
          <p:cNvSpPr txBox="1"/>
          <p:nvPr/>
        </p:nvSpPr>
        <p:spPr>
          <a:xfrm>
            <a:off x="2979336" y="303999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Pengendalian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Aplikasi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39DCD07-5421-47CB-B152-483FDBB361BE}"/>
              </a:ext>
            </a:extLst>
          </p:cNvPr>
          <p:cNvSpPr txBox="1"/>
          <p:nvPr/>
        </p:nvSpPr>
        <p:spPr>
          <a:xfrm>
            <a:off x="486722" y="2895016"/>
            <a:ext cx="2203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Pengendalian</a:t>
            </a:r>
            <a:r>
              <a:rPr lang="en-US" sz="1200" dirty="0"/>
              <a:t> </a:t>
            </a:r>
            <a:r>
              <a:rPr lang="en-US" sz="1200" dirty="0" err="1"/>
              <a:t>Aplikasi</a:t>
            </a:r>
            <a:endParaRPr lang="en-US" sz="1200" dirty="0"/>
          </a:p>
          <a:p>
            <a:pPr algn="r"/>
            <a:r>
              <a:rPr lang="en-US" sz="1200" dirty="0"/>
              <a:t>Data Validation (Ms. Excel)</a:t>
            </a:r>
          </a:p>
          <a:p>
            <a:pPr algn="r"/>
            <a:r>
              <a:rPr lang="en-US" sz="1200" dirty="0" err="1"/>
              <a:t>Studi</a:t>
            </a:r>
            <a:r>
              <a:rPr lang="en-US" sz="1200" dirty="0"/>
              <a:t> </a:t>
            </a:r>
            <a:r>
              <a:rPr lang="en-US" sz="1200" dirty="0" err="1"/>
              <a:t>Kasus</a:t>
            </a:r>
            <a:endParaRPr lang="en-ID" sz="1200" dirty="0"/>
          </a:p>
        </p:txBody>
      </p:sp>
      <p:sp>
        <p:nvSpPr>
          <p:cNvPr id="68" name="Freeform 19">
            <a:extLst>
              <a:ext uri="{FF2B5EF4-FFF2-40B4-BE49-F238E27FC236}">
                <a16:creationId xmlns:a16="http://schemas.microsoft.com/office/drawing/2014/main" id="{4BBCD3B8-0AB2-479C-BAF9-C4580C95CA4B}"/>
              </a:ext>
            </a:extLst>
          </p:cNvPr>
          <p:cNvSpPr/>
          <p:nvPr/>
        </p:nvSpPr>
        <p:spPr>
          <a:xfrm>
            <a:off x="2862698" y="3870994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9" name="Freeform 23">
            <a:extLst>
              <a:ext uri="{FF2B5EF4-FFF2-40B4-BE49-F238E27FC236}">
                <a16:creationId xmlns:a16="http://schemas.microsoft.com/office/drawing/2014/main" id="{70773144-1A27-4013-8625-C02FF414DBEF}"/>
              </a:ext>
            </a:extLst>
          </p:cNvPr>
          <p:cNvSpPr/>
          <p:nvPr/>
        </p:nvSpPr>
        <p:spPr>
          <a:xfrm>
            <a:off x="4979928" y="3880343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5</a:t>
            </a:r>
            <a:endParaRPr lang="en-ID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05DBEBE-E72A-42DA-8852-A4BA906CE685}"/>
              </a:ext>
            </a:extLst>
          </p:cNvPr>
          <p:cNvSpPr txBox="1"/>
          <p:nvPr/>
        </p:nvSpPr>
        <p:spPr>
          <a:xfrm>
            <a:off x="2979336" y="3914985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Impor</a:t>
            </a:r>
            <a:r>
              <a:rPr lang="en-US" sz="1600" dirty="0">
                <a:solidFill>
                  <a:schemeClr val="bg1"/>
                </a:solidFill>
              </a:rPr>
              <a:t> dan </a:t>
            </a:r>
            <a:r>
              <a:rPr lang="en-US" sz="1600" dirty="0" err="1">
                <a:solidFill>
                  <a:schemeClr val="bg1"/>
                </a:solidFill>
              </a:rPr>
              <a:t>Ekspor</a:t>
            </a:r>
            <a:r>
              <a:rPr lang="en-US" sz="1600" dirty="0">
                <a:solidFill>
                  <a:schemeClr val="bg1"/>
                </a:solidFill>
              </a:rPr>
              <a:t> Data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4F30664-FE91-48A4-ABF5-2E804ACC6458}"/>
              </a:ext>
            </a:extLst>
          </p:cNvPr>
          <p:cNvSpPr txBox="1"/>
          <p:nvPr/>
        </p:nvSpPr>
        <p:spPr>
          <a:xfrm>
            <a:off x="50800" y="3976539"/>
            <a:ext cx="2639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Impor</a:t>
            </a:r>
            <a:r>
              <a:rPr lang="en-US" sz="1200" dirty="0"/>
              <a:t> – </a:t>
            </a:r>
            <a:r>
              <a:rPr lang="en-US" sz="1200" dirty="0" err="1"/>
              <a:t>Ekspor</a:t>
            </a:r>
            <a:r>
              <a:rPr lang="en-US" sz="1200" dirty="0"/>
              <a:t> data (Ms. Excel)</a:t>
            </a:r>
          </a:p>
          <a:p>
            <a:pPr algn="r"/>
            <a:r>
              <a:rPr lang="en-US" sz="1200" dirty="0" err="1"/>
              <a:t>Menguji</a:t>
            </a:r>
            <a:r>
              <a:rPr lang="en-US" sz="1200" dirty="0"/>
              <a:t> Hasil </a:t>
            </a:r>
            <a:r>
              <a:rPr lang="en-US" sz="1200" dirty="0" err="1"/>
              <a:t>Impor</a:t>
            </a:r>
            <a:endParaRPr lang="en-US" sz="1200" dirty="0"/>
          </a:p>
        </p:txBody>
      </p:sp>
      <p:sp>
        <p:nvSpPr>
          <p:cNvPr id="72" name="Freeform 19">
            <a:extLst>
              <a:ext uri="{FF2B5EF4-FFF2-40B4-BE49-F238E27FC236}">
                <a16:creationId xmlns:a16="http://schemas.microsoft.com/office/drawing/2014/main" id="{43B506FF-DA3A-489E-B0E8-D9AAE383C7BB}"/>
              </a:ext>
            </a:extLst>
          </p:cNvPr>
          <p:cNvSpPr/>
          <p:nvPr/>
        </p:nvSpPr>
        <p:spPr>
          <a:xfrm>
            <a:off x="2862698" y="4723520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73" name="Freeform 23">
            <a:extLst>
              <a:ext uri="{FF2B5EF4-FFF2-40B4-BE49-F238E27FC236}">
                <a16:creationId xmlns:a16="http://schemas.microsoft.com/office/drawing/2014/main" id="{25584323-AEF9-4944-B3F5-34EB8ED41BC0}"/>
              </a:ext>
            </a:extLst>
          </p:cNvPr>
          <p:cNvSpPr/>
          <p:nvPr/>
        </p:nvSpPr>
        <p:spPr>
          <a:xfrm>
            <a:off x="4979928" y="4732869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6-7</a:t>
            </a:r>
            <a:endParaRPr lang="en-ID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D5B0E03-C77D-468F-9538-79E1CEB1912F}"/>
              </a:ext>
            </a:extLst>
          </p:cNvPr>
          <p:cNvSpPr txBox="1"/>
          <p:nvPr/>
        </p:nvSpPr>
        <p:spPr>
          <a:xfrm>
            <a:off x="2979336" y="4751436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</a:rPr>
              <a:t>Uji </a:t>
            </a:r>
            <a:r>
              <a:rPr lang="en-US" sz="1600" dirty="0" err="1">
                <a:solidFill>
                  <a:schemeClr val="bg1"/>
                </a:solidFill>
              </a:rPr>
              <a:t>Substantif</a:t>
            </a:r>
            <a:r>
              <a:rPr lang="en-US" sz="1600" dirty="0">
                <a:solidFill>
                  <a:schemeClr val="bg1"/>
                </a:solidFill>
              </a:rPr>
              <a:t>:</a:t>
            </a:r>
          </a:p>
          <a:p>
            <a:pPr algn="r"/>
            <a:r>
              <a:rPr lang="en-US" sz="1600" dirty="0" err="1">
                <a:solidFill>
                  <a:schemeClr val="bg1"/>
                </a:solidFill>
              </a:rPr>
              <a:t>Simulasi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Sejajar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65E0DCF-27EB-4B0E-BCDB-0FC2618F7EDC}"/>
              </a:ext>
            </a:extLst>
          </p:cNvPr>
          <p:cNvSpPr txBox="1"/>
          <p:nvPr/>
        </p:nvSpPr>
        <p:spPr>
          <a:xfrm>
            <a:off x="50800" y="4799217"/>
            <a:ext cx="2639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Simulasi</a:t>
            </a:r>
            <a:r>
              <a:rPr lang="en-US" sz="1200" dirty="0"/>
              <a:t> </a:t>
            </a:r>
            <a:r>
              <a:rPr lang="en-US" sz="1200" dirty="0" err="1"/>
              <a:t>Sejajar</a:t>
            </a:r>
            <a:endParaRPr lang="en-US" sz="1200" dirty="0"/>
          </a:p>
          <a:p>
            <a:pPr algn="r"/>
            <a:r>
              <a:rPr lang="en-ID" sz="1200" dirty="0" err="1"/>
              <a:t>Praktik</a:t>
            </a:r>
            <a:r>
              <a:rPr lang="en-ID" sz="1200" dirty="0"/>
              <a:t> </a:t>
            </a:r>
            <a:r>
              <a:rPr lang="en-ID" sz="1200" dirty="0" err="1"/>
              <a:t>Simulasi</a:t>
            </a:r>
            <a:r>
              <a:rPr lang="en-ID" sz="1200" dirty="0"/>
              <a:t> </a:t>
            </a:r>
            <a:r>
              <a:rPr lang="en-ID" sz="1200" dirty="0" err="1"/>
              <a:t>Sejajar</a:t>
            </a:r>
            <a:endParaRPr lang="en-ID" sz="1200" dirty="0"/>
          </a:p>
        </p:txBody>
      </p:sp>
      <p:sp>
        <p:nvSpPr>
          <p:cNvPr id="76" name="Freeform 19">
            <a:extLst>
              <a:ext uri="{FF2B5EF4-FFF2-40B4-BE49-F238E27FC236}">
                <a16:creationId xmlns:a16="http://schemas.microsoft.com/office/drawing/2014/main" id="{575D5EA6-6EC3-4A0E-BF70-A9348A528353}"/>
              </a:ext>
            </a:extLst>
          </p:cNvPr>
          <p:cNvSpPr/>
          <p:nvPr/>
        </p:nvSpPr>
        <p:spPr>
          <a:xfrm>
            <a:off x="6624573" y="2150859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77" name="Freeform 23">
            <a:extLst>
              <a:ext uri="{FF2B5EF4-FFF2-40B4-BE49-F238E27FC236}">
                <a16:creationId xmlns:a16="http://schemas.microsoft.com/office/drawing/2014/main" id="{7B3F157C-D614-4A18-8C61-DAEDD4053A4F}"/>
              </a:ext>
            </a:extLst>
          </p:cNvPr>
          <p:cNvSpPr/>
          <p:nvPr/>
        </p:nvSpPr>
        <p:spPr>
          <a:xfrm>
            <a:off x="6570098" y="2160208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sz="1400" dirty="0"/>
              <a:t>11-12</a:t>
            </a:r>
            <a:endParaRPr lang="en-ID" sz="1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B41A676-5EB8-4F24-8FD4-98A11980D553}"/>
              </a:ext>
            </a:extLst>
          </p:cNvPr>
          <p:cNvSpPr txBox="1"/>
          <p:nvPr/>
        </p:nvSpPr>
        <p:spPr>
          <a:xfrm>
            <a:off x="7208206" y="2186873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20294"/>
                </a:solidFill>
              </a:rPr>
              <a:t>Pengujian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Analitik</a:t>
            </a:r>
            <a:r>
              <a:rPr lang="en-US" sz="1600" dirty="0">
                <a:solidFill>
                  <a:srgbClr val="020294"/>
                </a:solidFill>
              </a:rPr>
              <a:t> dan Sampling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79" name="Freeform 19">
            <a:extLst>
              <a:ext uri="{FF2B5EF4-FFF2-40B4-BE49-F238E27FC236}">
                <a16:creationId xmlns:a16="http://schemas.microsoft.com/office/drawing/2014/main" id="{5CBF8611-E6AE-4199-A490-F53C73C2E7E9}"/>
              </a:ext>
            </a:extLst>
          </p:cNvPr>
          <p:cNvSpPr/>
          <p:nvPr/>
        </p:nvSpPr>
        <p:spPr>
          <a:xfrm>
            <a:off x="6624573" y="300398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0" name="Freeform 23">
            <a:extLst>
              <a:ext uri="{FF2B5EF4-FFF2-40B4-BE49-F238E27FC236}">
                <a16:creationId xmlns:a16="http://schemas.microsoft.com/office/drawing/2014/main" id="{399200F4-247C-4766-AF76-537B95C7E63B}"/>
              </a:ext>
            </a:extLst>
          </p:cNvPr>
          <p:cNvSpPr/>
          <p:nvPr/>
        </p:nvSpPr>
        <p:spPr>
          <a:xfrm>
            <a:off x="6570098" y="301333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13</a:t>
            </a:r>
            <a:endParaRPr lang="en-ID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B264170-2E8E-4448-B4FE-F025D13F37AC}"/>
              </a:ext>
            </a:extLst>
          </p:cNvPr>
          <p:cNvSpPr txBox="1"/>
          <p:nvPr/>
        </p:nvSpPr>
        <p:spPr>
          <a:xfrm>
            <a:off x="7208206" y="303999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r>
              <a:rPr lang="en-US" sz="1600" dirty="0" err="1">
                <a:solidFill>
                  <a:srgbClr val="020294"/>
                </a:solidFill>
              </a:rPr>
              <a:t>Siklus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Penjualan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82" name="Freeform 19">
            <a:extLst>
              <a:ext uri="{FF2B5EF4-FFF2-40B4-BE49-F238E27FC236}">
                <a16:creationId xmlns:a16="http://schemas.microsoft.com/office/drawing/2014/main" id="{167A69DF-CFF9-4F99-8751-B82EF8C87256}"/>
              </a:ext>
            </a:extLst>
          </p:cNvPr>
          <p:cNvSpPr/>
          <p:nvPr/>
        </p:nvSpPr>
        <p:spPr>
          <a:xfrm>
            <a:off x="6624573" y="3861645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3" name="Freeform 23">
            <a:extLst>
              <a:ext uri="{FF2B5EF4-FFF2-40B4-BE49-F238E27FC236}">
                <a16:creationId xmlns:a16="http://schemas.microsoft.com/office/drawing/2014/main" id="{FD7DA3C9-FB95-400E-AA1B-ACD5DBE8AA3F}"/>
              </a:ext>
            </a:extLst>
          </p:cNvPr>
          <p:cNvSpPr/>
          <p:nvPr/>
        </p:nvSpPr>
        <p:spPr>
          <a:xfrm>
            <a:off x="6570098" y="3870994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14</a:t>
            </a:r>
            <a:endParaRPr lang="en-ID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D6AEE9E-0900-456C-8B9D-67B3FB357C82}"/>
              </a:ext>
            </a:extLst>
          </p:cNvPr>
          <p:cNvSpPr txBox="1"/>
          <p:nvPr/>
        </p:nvSpPr>
        <p:spPr>
          <a:xfrm>
            <a:off x="7208206" y="3897659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r>
              <a:rPr lang="en-US" sz="1600" dirty="0" err="1">
                <a:solidFill>
                  <a:srgbClr val="020294"/>
                </a:solidFill>
              </a:rPr>
              <a:t>Siklus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Pembelian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85" name="Freeform 19">
            <a:extLst>
              <a:ext uri="{FF2B5EF4-FFF2-40B4-BE49-F238E27FC236}">
                <a16:creationId xmlns:a16="http://schemas.microsoft.com/office/drawing/2014/main" id="{40D66D92-A3DE-4E5B-B5D6-2B61BB7B2283}"/>
              </a:ext>
            </a:extLst>
          </p:cNvPr>
          <p:cNvSpPr/>
          <p:nvPr/>
        </p:nvSpPr>
        <p:spPr>
          <a:xfrm>
            <a:off x="6624573" y="4731736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6" name="Freeform 23">
            <a:extLst>
              <a:ext uri="{FF2B5EF4-FFF2-40B4-BE49-F238E27FC236}">
                <a16:creationId xmlns:a16="http://schemas.microsoft.com/office/drawing/2014/main" id="{9CD9E994-DFB4-44C8-B72C-0579257334C0}"/>
              </a:ext>
            </a:extLst>
          </p:cNvPr>
          <p:cNvSpPr/>
          <p:nvPr/>
        </p:nvSpPr>
        <p:spPr>
          <a:xfrm>
            <a:off x="6570098" y="4741085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15</a:t>
            </a:r>
            <a:endParaRPr lang="en-ID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16DD07B-4E38-48B4-B743-BF369E24DBE9}"/>
              </a:ext>
            </a:extLst>
          </p:cNvPr>
          <p:cNvSpPr txBox="1"/>
          <p:nvPr/>
        </p:nvSpPr>
        <p:spPr>
          <a:xfrm>
            <a:off x="7208206" y="4767750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r>
              <a:rPr lang="en-US" sz="1600" dirty="0">
                <a:solidFill>
                  <a:srgbClr val="020294"/>
                </a:solidFill>
              </a:rPr>
              <a:t>Kas dan </a:t>
            </a:r>
            <a:r>
              <a:rPr lang="en-US" sz="1600" dirty="0" err="1">
                <a:solidFill>
                  <a:srgbClr val="020294"/>
                </a:solidFill>
              </a:rPr>
              <a:t>Aset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Tetap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FA3501D-A108-4E0E-B99B-0CA381F45554}"/>
              </a:ext>
            </a:extLst>
          </p:cNvPr>
          <p:cNvSpPr txBox="1"/>
          <p:nvPr/>
        </p:nvSpPr>
        <p:spPr>
          <a:xfrm>
            <a:off x="9434386" y="2147481"/>
            <a:ext cx="1937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Pengujian</a:t>
            </a:r>
            <a:r>
              <a:rPr lang="en-US" sz="1200" dirty="0"/>
              <a:t> </a:t>
            </a:r>
            <a:r>
              <a:rPr lang="en-US" sz="1200" dirty="0" err="1"/>
              <a:t>Analitik</a:t>
            </a:r>
            <a:endParaRPr lang="en-US" sz="1200" dirty="0"/>
          </a:p>
          <a:p>
            <a:r>
              <a:rPr lang="en-US" sz="1200" dirty="0" err="1"/>
              <a:t>Konsep</a:t>
            </a:r>
            <a:r>
              <a:rPr lang="en-US" sz="1200" dirty="0"/>
              <a:t> Sampling</a:t>
            </a:r>
          </a:p>
          <a:p>
            <a:r>
              <a:rPr lang="en-US" sz="1200" dirty="0" err="1"/>
              <a:t>Praktik</a:t>
            </a:r>
            <a:endParaRPr lang="en-ID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912E7E3-2EA4-4B9B-BEA3-7177A46F9C85}"/>
              </a:ext>
            </a:extLst>
          </p:cNvPr>
          <p:cNvSpPr txBox="1"/>
          <p:nvPr/>
        </p:nvSpPr>
        <p:spPr>
          <a:xfrm>
            <a:off x="9434386" y="2971540"/>
            <a:ext cx="2212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Asersi</a:t>
            </a:r>
            <a:r>
              <a:rPr lang="en-US" sz="1200" dirty="0"/>
              <a:t> </a:t>
            </a:r>
            <a:r>
              <a:rPr lang="en-US" sz="1200" dirty="0" err="1"/>
              <a:t>Manajemen</a:t>
            </a:r>
            <a:endParaRPr lang="en-US" sz="1200" dirty="0"/>
          </a:p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Siklus</a:t>
            </a:r>
            <a:r>
              <a:rPr lang="en-US" sz="1200" dirty="0"/>
              <a:t> </a:t>
            </a:r>
            <a:r>
              <a:rPr lang="en-US" sz="1200" dirty="0" err="1"/>
              <a:t>Penjualan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38EBB38-1C0D-457B-899B-8AB1DAD6992E}"/>
              </a:ext>
            </a:extLst>
          </p:cNvPr>
          <p:cNvSpPr txBox="1"/>
          <p:nvPr/>
        </p:nvSpPr>
        <p:spPr>
          <a:xfrm>
            <a:off x="9434386" y="3968563"/>
            <a:ext cx="2264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Siklus</a:t>
            </a:r>
            <a:r>
              <a:rPr lang="en-US" sz="1200" dirty="0"/>
              <a:t> </a:t>
            </a:r>
            <a:r>
              <a:rPr lang="en-US" sz="1200" dirty="0" err="1"/>
              <a:t>Pembelian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  <p:sp>
        <p:nvSpPr>
          <p:cNvPr id="96" name="Freeform 19">
            <a:extLst>
              <a:ext uri="{FF2B5EF4-FFF2-40B4-BE49-F238E27FC236}">
                <a16:creationId xmlns:a16="http://schemas.microsoft.com/office/drawing/2014/main" id="{B097838D-2382-4EEC-B167-47A45172E0A6}"/>
              </a:ext>
            </a:extLst>
          </p:cNvPr>
          <p:cNvSpPr/>
          <p:nvPr/>
        </p:nvSpPr>
        <p:spPr>
          <a:xfrm>
            <a:off x="2862698" y="555975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97" name="Freeform 23">
            <a:extLst>
              <a:ext uri="{FF2B5EF4-FFF2-40B4-BE49-F238E27FC236}">
                <a16:creationId xmlns:a16="http://schemas.microsoft.com/office/drawing/2014/main" id="{A2E12441-53DA-4B4B-B08F-21F090ABD92D}"/>
              </a:ext>
            </a:extLst>
          </p:cNvPr>
          <p:cNvSpPr/>
          <p:nvPr/>
        </p:nvSpPr>
        <p:spPr>
          <a:xfrm>
            <a:off x="4979928" y="556910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8</a:t>
            </a:r>
            <a:endParaRPr lang="en-ID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650C6A8-253E-477C-BDA2-6FB7CC225D30}"/>
              </a:ext>
            </a:extLst>
          </p:cNvPr>
          <p:cNvSpPr txBox="1"/>
          <p:nvPr/>
        </p:nvSpPr>
        <p:spPr>
          <a:xfrm>
            <a:off x="2979336" y="559576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rgbClr val="020294"/>
                </a:solidFill>
              </a:rPr>
              <a:t>Ujian</a:t>
            </a:r>
            <a:r>
              <a:rPr lang="en-US" sz="1600" dirty="0">
                <a:solidFill>
                  <a:srgbClr val="020294"/>
                </a:solidFill>
              </a:rPr>
              <a:t> Tengah Semester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99" name="Freeform 19">
            <a:extLst>
              <a:ext uri="{FF2B5EF4-FFF2-40B4-BE49-F238E27FC236}">
                <a16:creationId xmlns:a16="http://schemas.microsoft.com/office/drawing/2014/main" id="{7F7BCC9C-A803-46AB-9775-9384B646D5F0}"/>
              </a:ext>
            </a:extLst>
          </p:cNvPr>
          <p:cNvSpPr/>
          <p:nvPr/>
        </p:nvSpPr>
        <p:spPr>
          <a:xfrm>
            <a:off x="6624573" y="5569101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100" name="Freeform 23">
            <a:extLst>
              <a:ext uri="{FF2B5EF4-FFF2-40B4-BE49-F238E27FC236}">
                <a16:creationId xmlns:a16="http://schemas.microsoft.com/office/drawing/2014/main" id="{D33A057F-BBB1-4ABD-B56D-2079C4E82576}"/>
              </a:ext>
            </a:extLst>
          </p:cNvPr>
          <p:cNvSpPr/>
          <p:nvPr/>
        </p:nvSpPr>
        <p:spPr>
          <a:xfrm>
            <a:off x="6570098" y="5578450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16</a:t>
            </a:r>
            <a:endParaRPr lang="en-ID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2BCA423-2518-4A2A-8370-DDCDECA20147}"/>
              </a:ext>
            </a:extLst>
          </p:cNvPr>
          <p:cNvSpPr txBox="1"/>
          <p:nvPr/>
        </p:nvSpPr>
        <p:spPr>
          <a:xfrm>
            <a:off x="7208206" y="5605115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20294"/>
                </a:solidFill>
              </a:rPr>
              <a:t>Ujian</a:t>
            </a:r>
            <a:r>
              <a:rPr lang="en-US" sz="1600" dirty="0">
                <a:solidFill>
                  <a:srgbClr val="020294"/>
                </a:solidFill>
              </a:rPr>
              <a:t> Akhir Semester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F53D45A-D141-4D74-B184-9A7AAB2F7F07}"/>
              </a:ext>
            </a:extLst>
          </p:cNvPr>
          <p:cNvSpPr txBox="1"/>
          <p:nvPr/>
        </p:nvSpPr>
        <p:spPr>
          <a:xfrm>
            <a:off x="2792851" y="305694"/>
            <a:ext cx="6587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latin typeface="+mj-lt"/>
              </a:rPr>
              <a:t>Cakupan</a:t>
            </a:r>
            <a:r>
              <a:rPr lang="en-US" sz="3600" dirty="0">
                <a:latin typeface="+mj-lt"/>
              </a:rPr>
              <a:t> </a:t>
            </a:r>
            <a:r>
              <a:rPr lang="en-US" sz="3600" dirty="0" err="1">
                <a:latin typeface="+mj-lt"/>
              </a:rPr>
              <a:t>Pembelajaran</a:t>
            </a:r>
            <a:r>
              <a:rPr lang="en-US" sz="3600" dirty="0">
                <a:latin typeface="+mj-lt"/>
              </a:rPr>
              <a:t> TABK</a:t>
            </a:r>
            <a:endParaRPr lang="en-ID" sz="3600" dirty="0">
              <a:latin typeface="+mj-lt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210708D-7B72-4EDD-A52C-D313639FF66B}"/>
              </a:ext>
            </a:extLst>
          </p:cNvPr>
          <p:cNvSpPr txBox="1"/>
          <p:nvPr/>
        </p:nvSpPr>
        <p:spPr>
          <a:xfrm>
            <a:off x="9434386" y="1426174"/>
            <a:ext cx="2217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Pemanfaatan</a:t>
            </a:r>
            <a:r>
              <a:rPr lang="en-US" sz="1200" dirty="0"/>
              <a:t> SQL </a:t>
            </a:r>
            <a:r>
              <a:rPr lang="en-US" sz="1200" dirty="0" err="1"/>
              <a:t>untuk</a:t>
            </a:r>
            <a:r>
              <a:rPr lang="en-US" sz="1200" dirty="0"/>
              <a:t> Audit</a:t>
            </a:r>
            <a:endParaRPr lang="en-ID" sz="1200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E86D557-75B4-4681-AB9A-04D424E953BC}"/>
              </a:ext>
            </a:extLst>
          </p:cNvPr>
          <p:cNvSpPr txBox="1"/>
          <p:nvPr/>
        </p:nvSpPr>
        <p:spPr>
          <a:xfrm>
            <a:off x="9434386" y="4706883"/>
            <a:ext cx="1840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Audit Kas</a:t>
            </a:r>
          </a:p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Aset</a:t>
            </a:r>
            <a:r>
              <a:rPr lang="en-US" sz="1200" dirty="0"/>
              <a:t> </a:t>
            </a:r>
            <a:r>
              <a:rPr lang="en-US" sz="1200" dirty="0" err="1"/>
              <a:t>Tetap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22240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58052-05B2-9F29-B874-84F80A24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Konsep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204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E9492C-F3DD-49FB-8BAE-AA6D8F1BE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BF9F20-CE2C-491C-A886-EA434552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878" y="432000"/>
            <a:ext cx="10651122" cy="432000"/>
          </a:xfrm>
        </p:spPr>
        <p:txBody>
          <a:bodyPr>
            <a:normAutofit fontScale="90000"/>
          </a:bodyPr>
          <a:lstStyle/>
          <a:p>
            <a:r>
              <a:rPr lang="en-US" dirty="0"/>
              <a:t>Parallel Simulation</a:t>
            </a:r>
            <a:endParaRPr lang="en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4AD43F-0067-4E29-9EA1-B617C5F7A0B4}"/>
              </a:ext>
            </a:extLst>
          </p:cNvPr>
          <p:cNvSpPr txBox="1"/>
          <p:nvPr/>
        </p:nvSpPr>
        <p:spPr>
          <a:xfrm>
            <a:off x="3700494" y="1286351"/>
            <a:ext cx="43434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Audit </a:t>
            </a:r>
            <a:r>
              <a:rPr lang="en-US" sz="2800" b="1" dirty="0">
                <a:solidFill>
                  <a:srgbClr val="FF0000"/>
                </a:solidFill>
              </a:rPr>
              <a:t>With</a:t>
            </a:r>
            <a:r>
              <a:rPr lang="en-US" sz="2800" dirty="0"/>
              <a:t> The Computer</a:t>
            </a:r>
            <a:endParaRPr lang="en-ID" sz="28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534EE4FE-2FBB-4B9E-9D3E-E70F96DE681D}"/>
              </a:ext>
            </a:extLst>
          </p:cNvPr>
          <p:cNvSpPr/>
          <p:nvPr/>
        </p:nvSpPr>
        <p:spPr>
          <a:xfrm>
            <a:off x="6817319" y="2340077"/>
            <a:ext cx="2957045" cy="698090"/>
          </a:xfrm>
          <a:prstGeom prst="homePlat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OUTPUT</a:t>
            </a:r>
            <a:endParaRPr lang="en-ID" sz="3200" dirty="0">
              <a:solidFill>
                <a:sysClr val="windowText" lastClr="000000"/>
              </a:solidFill>
            </a:endParaRPr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E1955749-76B1-42FF-8D6F-32B2B943836D}"/>
              </a:ext>
            </a:extLst>
          </p:cNvPr>
          <p:cNvSpPr/>
          <p:nvPr/>
        </p:nvSpPr>
        <p:spPr>
          <a:xfrm>
            <a:off x="4575564" y="2340077"/>
            <a:ext cx="2595717" cy="698090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3200" dirty="0">
              <a:solidFill>
                <a:sysClr val="windowText" lastClr="000000"/>
              </a:solidFill>
            </a:endParaRP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071B893F-5E80-455A-A997-C2D2892367F1}"/>
              </a:ext>
            </a:extLst>
          </p:cNvPr>
          <p:cNvSpPr/>
          <p:nvPr/>
        </p:nvSpPr>
        <p:spPr>
          <a:xfrm>
            <a:off x="2127332" y="2340077"/>
            <a:ext cx="2782529" cy="69809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INPUT</a:t>
            </a:r>
            <a:endParaRPr lang="en-ID" sz="3200" dirty="0">
              <a:solidFill>
                <a:sysClr val="windowText" lastClr="000000"/>
              </a:solidFill>
            </a:endParaRPr>
          </a:p>
        </p:txBody>
      </p:sp>
      <p:pic>
        <p:nvPicPr>
          <p:cNvPr id="10" name="Graphic 9" descr="Processor">
            <a:extLst>
              <a:ext uri="{FF2B5EF4-FFF2-40B4-BE49-F238E27FC236}">
                <a16:creationId xmlns:a16="http://schemas.microsoft.com/office/drawing/2014/main" id="{E0FEA2EA-3F27-4C7E-ADD2-DD4B4CDEC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99132" y="1976284"/>
            <a:ext cx="1457632" cy="1457632"/>
          </a:xfrm>
          <a:prstGeom prst="rect">
            <a:avLst/>
          </a:prstGeom>
        </p:spPr>
      </p:pic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A33DAD59-2591-4BC8-A2FB-41D06FAE06A5}"/>
              </a:ext>
            </a:extLst>
          </p:cNvPr>
          <p:cNvSpPr/>
          <p:nvPr/>
        </p:nvSpPr>
        <p:spPr>
          <a:xfrm>
            <a:off x="6817319" y="4732491"/>
            <a:ext cx="2957045" cy="698090"/>
          </a:xfrm>
          <a:prstGeom prst="homePlat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OUTPUT</a:t>
            </a:r>
            <a:endParaRPr lang="en-ID" sz="3200" dirty="0">
              <a:solidFill>
                <a:sysClr val="windowText" lastClr="000000"/>
              </a:solidFill>
            </a:endParaRPr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21ECCE6D-6E21-4BF8-A23E-04267BDC6EA5}"/>
              </a:ext>
            </a:extLst>
          </p:cNvPr>
          <p:cNvSpPr/>
          <p:nvPr/>
        </p:nvSpPr>
        <p:spPr>
          <a:xfrm>
            <a:off x="4575564" y="4732491"/>
            <a:ext cx="2595717" cy="698090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3200" dirty="0">
              <a:solidFill>
                <a:sysClr val="windowText" lastClr="000000"/>
              </a:solidFill>
            </a:endParaRPr>
          </a:p>
        </p:txBody>
      </p:sp>
      <p:sp>
        <p:nvSpPr>
          <p:cNvPr id="13" name="Arrow: Pentagon 12">
            <a:extLst>
              <a:ext uri="{FF2B5EF4-FFF2-40B4-BE49-F238E27FC236}">
                <a16:creationId xmlns:a16="http://schemas.microsoft.com/office/drawing/2014/main" id="{9CD25E67-9F92-4222-BB80-6D94495AD57C}"/>
              </a:ext>
            </a:extLst>
          </p:cNvPr>
          <p:cNvSpPr/>
          <p:nvPr/>
        </p:nvSpPr>
        <p:spPr>
          <a:xfrm>
            <a:off x="2127332" y="4732491"/>
            <a:ext cx="2782529" cy="69809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INPUT</a:t>
            </a:r>
            <a:endParaRPr lang="en-ID" sz="3200" dirty="0">
              <a:solidFill>
                <a:sysClr val="windowText" lastClr="000000"/>
              </a:solidFill>
            </a:endParaRPr>
          </a:p>
        </p:txBody>
      </p:sp>
      <p:pic>
        <p:nvPicPr>
          <p:cNvPr id="14" name="Graphic 13" descr="Laptop">
            <a:extLst>
              <a:ext uri="{FF2B5EF4-FFF2-40B4-BE49-F238E27FC236}">
                <a16:creationId xmlns:a16="http://schemas.microsoft.com/office/drawing/2014/main" id="{5A0A4EA2-58C8-4188-B66E-7AE61AFAAE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94803" y="4368698"/>
            <a:ext cx="1425676" cy="14256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81D9B4F-DBD0-4652-9F5F-078F2BE8F1D3}"/>
              </a:ext>
            </a:extLst>
          </p:cNvPr>
          <p:cNvSpPr txBox="1"/>
          <p:nvPr/>
        </p:nvSpPr>
        <p:spPr>
          <a:xfrm>
            <a:off x="4909861" y="3324968"/>
            <a:ext cx="1865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informasi</a:t>
            </a:r>
            <a:endParaRPr lang="en-ID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2F4F4A-A55E-4CA3-B6C4-C1E1EB33446A}"/>
              </a:ext>
            </a:extLst>
          </p:cNvPr>
          <p:cNvSpPr txBox="1"/>
          <p:nvPr/>
        </p:nvSpPr>
        <p:spPr>
          <a:xfrm>
            <a:off x="4840803" y="5625190"/>
            <a:ext cx="2003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Perangkat</a:t>
            </a:r>
            <a:r>
              <a:rPr lang="en-US" dirty="0"/>
              <a:t> Auditor</a:t>
            </a:r>
            <a:endParaRPr lang="en-ID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8CEB85C-B473-49BB-BF61-8A26FB46A6F8}"/>
              </a:ext>
            </a:extLst>
          </p:cNvPr>
          <p:cNvCxnSpPr>
            <a:cxnSpLocks/>
          </p:cNvCxnSpPr>
          <p:nvPr/>
        </p:nvCxnSpPr>
        <p:spPr>
          <a:xfrm flipH="1">
            <a:off x="3518597" y="3568673"/>
            <a:ext cx="1224115" cy="80002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B82D17F-9BB1-401D-A858-745FA6A28C26}"/>
              </a:ext>
            </a:extLst>
          </p:cNvPr>
          <p:cNvCxnSpPr>
            <a:cxnSpLocks/>
          </p:cNvCxnSpPr>
          <p:nvPr/>
        </p:nvCxnSpPr>
        <p:spPr>
          <a:xfrm flipH="1">
            <a:off x="5842648" y="3741213"/>
            <a:ext cx="1" cy="85467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B6B309A-DBE3-4A0C-8E09-84C2C71E94DA}"/>
              </a:ext>
            </a:extLst>
          </p:cNvPr>
          <p:cNvCxnSpPr>
            <a:cxnSpLocks/>
          </p:cNvCxnSpPr>
          <p:nvPr/>
        </p:nvCxnSpPr>
        <p:spPr>
          <a:xfrm flipV="1">
            <a:off x="8183573" y="3357967"/>
            <a:ext cx="0" cy="11811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phic 19" descr="Bank check">
            <a:extLst>
              <a:ext uri="{FF2B5EF4-FFF2-40B4-BE49-F238E27FC236}">
                <a16:creationId xmlns:a16="http://schemas.microsoft.com/office/drawing/2014/main" id="{F7A3E686-07D5-4CDB-AD94-3EAE1C2A85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90006" y="1689004"/>
            <a:ext cx="2055852" cy="2055850"/>
          </a:xfrm>
          <a:prstGeom prst="rect">
            <a:avLst/>
          </a:prstGeom>
        </p:spPr>
      </p:pic>
      <p:pic>
        <p:nvPicPr>
          <p:cNvPr id="21" name="Graphic 20" descr="Scales of justice">
            <a:extLst>
              <a:ext uri="{FF2B5EF4-FFF2-40B4-BE49-F238E27FC236}">
                <a16:creationId xmlns:a16="http://schemas.microsoft.com/office/drawing/2014/main" id="{2DBAB481-8314-406B-8B07-980E86E449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28710" y="1848241"/>
            <a:ext cx="1509726" cy="150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23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E9492C-F3DD-49FB-8BAE-AA6D8F1BE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BF9F20-CE2C-491C-A886-EA434552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878" y="432000"/>
            <a:ext cx="10651122" cy="432000"/>
          </a:xfrm>
        </p:spPr>
        <p:txBody>
          <a:bodyPr>
            <a:normAutofit fontScale="90000"/>
          </a:bodyPr>
          <a:lstStyle/>
          <a:p>
            <a:r>
              <a:rPr lang="en-US" dirty="0"/>
              <a:t>Parallel Simulation</a:t>
            </a:r>
            <a:endParaRPr lang="en-ID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417A673-22BA-4388-B8A7-41D2D82DD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129" y="1210791"/>
            <a:ext cx="7680178" cy="443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064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Right 7">
            <a:extLst>
              <a:ext uri="{FF2B5EF4-FFF2-40B4-BE49-F238E27FC236}">
                <a16:creationId xmlns:a16="http://schemas.microsoft.com/office/drawing/2014/main" id="{FDF64553-E959-4137-B581-4776ACDF938C}"/>
              </a:ext>
            </a:extLst>
          </p:cNvPr>
          <p:cNvSpPr/>
          <p:nvPr/>
        </p:nvSpPr>
        <p:spPr>
          <a:xfrm>
            <a:off x="1755156" y="2662653"/>
            <a:ext cx="6001901" cy="44799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6771F-817F-4284-B42B-E916ADBE0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Tahapan</a:t>
            </a:r>
            <a:r>
              <a:rPr lang="en-US" dirty="0"/>
              <a:t> </a:t>
            </a:r>
            <a:r>
              <a:rPr lang="en-US" dirty="0" err="1"/>
              <a:t>Pelaksanaan</a:t>
            </a:r>
            <a:r>
              <a:rPr lang="en-US" dirty="0"/>
              <a:t> Audit Yang Telah </a:t>
            </a:r>
            <a:r>
              <a:rPr lang="en-US" dirty="0" err="1"/>
              <a:t>Dipelajari</a:t>
            </a:r>
            <a:r>
              <a:rPr lang="en-US" dirty="0"/>
              <a:t> (so far)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B43CA-A5AF-4985-BC79-144CF9CEE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4ADE63-F08C-432D-9609-ACC09E4B3DE9}"/>
              </a:ext>
            </a:extLst>
          </p:cNvPr>
          <p:cNvSpPr/>
          <p:nvPr/>
        </p:nvSpPr>
        <p:spPr>
          <a:xfrm>
            <a:off x="1564913" y="2405670"/>
            <a:ext cx="1742883" cy="9619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ToD</a:t>
            </a:r>
            <a:endParaRPr lang="en-ID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6762E4-9353-4A40-812B-2415B3846DF6}"/>
              </a:ext>
            </a:extLst>
          </p:cNvPr>
          <p:cNvSpPr/>
          <p:nvPr/>
        </p:nvSpPr>
        <p:spPr>
          <a:xfrm>
            <a:off x="4688602" y="2405670"/>
            <a:ext cx="1742883" cy="9619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ToE</a:t>
            </a:r>
            <a:endParaRPr lang="en-ID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2D45FC-7A3A-4CBA-B74B-1EE949183989}"/>
              </a:ext>
            </a:extLst>
          </p:cNvPr>
          <p:cNvSpPr/>
          <p:nvPr/>
        </p:nvSpPr>
        <p:spPr>
          <a:xfrm>
            <a:off x="7812291" y="2405670"/>
            <a:ext cx="1742883" cy="9619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Simulasi</a:t>
            </a:r>
            <a:r>
              <a:rPr lang="en-US" dirty="0"/>
              <a:t> </a:t>
            </a:r>
            <a:r>
              <a:rPr lang="en-US" dirty="0" err="1"/>
              <a:t>Sejajar</a:t>
            </a:r>
            <a:endParaRPr lang="en-ID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61B23E-8E28-4ED3-999A-98E68CBE0B97}"/>
              </a:ext>
            </a:extLst>
          </p:cNvPr>
          <p:cNvSpPr txBox="1"/>
          <p:nvPr/>
        </p:nvSpPr>
        <p:spPr>
          <a:xfrm>
            <a:off x="1497407" y="3624614"/>
            <a:ext cx="2598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Menguji</a:t>
            </a:r>
            <a:r>
              <a:rPr lang="en-US" sz="1400" dirty="0"/>
              <a:t> </a:t>
            </a:r>
            <a:r>
              <a:rPr lang="en-US" sz="1400" dirty="0" err="1"/>
              <a:t>pengendalian</a:t>
            </a:r>
            <a:r>
              <a:rPr lang="en-US" sz="1400" dirty="0"/>
              <a:t> </a:t>
            </a:r>
            <a:r>
              <a:rPr lang="en-US" sz="1400" dirty="0" err="1"/>
              <a:t>aplikasi</a:t>
            </a:r>
            <a:endParaRPr lang="en-ID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BA5BDE-B82C-4AEC-A364-0FE0519F2ACA}"/>
              </a:ext>
            </a:extLst>
          </p:cNvPr>
          <p:cNvSpPr txBox="1"/>
          <p:nvPr/>
        </p:nvSpPr>
        <p:spPr>
          <a:xfrm>
            <a:off x="4688602" y="3624614"/>
            <a:ext cx="1960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Menguji</a:t>
            </a:r>
            <a:r>
              <a:rPr lang="en-US" sz="1400" dirty="0"/>
              <a:t> </a:t>
            </a:r>
            <a:r>
              <a:rPr lang="en-US" sz="1400" dirty="0" err="1"/>
              <a:t>Validitas</a:t>
            </a:r>
            <a:r>
              <a:rPr lang="en-US" sz="1400" dirty="0"/>
              <a:t> Data</a:t>
            </a:r>
            <a:endParaRPr lang="en-ID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C9D9E-6AE4-4008-83D8-6078A0C703E0}"/>
              </a:ext>
            </a:extLst>
          </p:cNvPr>
          <p:cNvSpPr txBox="1"/>
          <p:nvPr/>
        </p:nvSpPr>
        <p:spPr>
          <a:xfrm>
            <a:off x="7812292" y="3624614"/>
            <a:ext cx="2485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Membuat</a:t>
            </a:r>
            <a:r>
              <a:rPr lang="en-US" sz="1400" dirty="0"/>
              <a:t> </a:t>
            </a:r>
            <a:r>
              <a:rPr lang="en-US" sz="1400" dirty="0" err="1"/>
              <a:t>Laporan</a:t>
            </a:r>
            <a:r>
              <a:rPr lang="en-US" sz="1400" dirty="0"/>
              <a:t> </a:t>
            </a:r>
            <a:r>
              <a:rPr lang="en-US" sz="1400" dirty="0" err="1"/>
              <a:t>Keuangan</a:t>
            </a:r>
            <a:r>
              <a:rPr lang="en-US" sz="1400" dirty="0"/>
              <a:t> </a:t>
            </a:r>
            <a:r>
              <a:rPr lang="en-US" sz="1400" dirty="0" err="1"/>
              <a:t>versi</a:t>
            </a:r>
            <a:r>
              <a:rPr lang="en-US" sz="1400" dirty="0"/>
              <a:t> auditor</a:t>
            </a:r>
            <a:endParaRPr lang="en-ID" sz="1400" dirty="0"/>
          </a:p>
        </p:txBody>
      </p:sp>
    </p:spTree>
    <p:extLst>
      <p:ext uri="{BB962C8B-B14F-4D97-AF65-F5344CB8AC3E}">
        <p14:creationId xmlns:p14="http://schemas.microsoft.com/office/powerpoint/2010/main" val="2435362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7A19-2FA8-F284-F099-26BFB8CA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Praktik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311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28B4F-A7AA-1A2B-9E71-6E643F6F0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Keuangan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61BF0F-2B41-AE97-01A3-4525E04AC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CBD04F-BEB1-4173-B5C1-3CD55B4E8B4E}"/>
              </a:ext>
            </a:extLst>
          </p:cNvPr>
          <p:cNvSpPr txBox="1"/>
          <p:nvPr/>
        </p:nvSpPr>
        <p:spPr>
          <a:xfrm>
            <a:off x="2221562" y="2896623"/>
            <a:ext cx="2175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Let’s check the data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98670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ource Serif Pro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6836</TotalTime>
  <Words>210</Words>
  <Application>Microsoft Office PowerPoint</Application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Britannic Bold</vt:lpstr>
      <vt:lpstr>Calibri</vt:lpstr>
      <vt:lpstr>Monotype Corsiva</vt:lpstr>
      <vt:lpstr>Segoe UI</vt:lpstr>
      <vt:lpstr>Source Serif Pro Black</vt:lpstr>
      <vt:lpstr>Office Theme</vt:lpstr>
      <vt:lpstr>Simulasi Sejajar</vt:lpstr>
      <vt:lpstr>PowerPoint Presentation</vt:lpstr>
      <vt:lpstr>PowerPoint Presentation</vt:lpstr>
      <vt:lpstr>Konsep</vt:lpstr>
      <vt:lpstr>Parallel Simulation</vt:lpstr>
      <vt:lpstr>Parallel Simulation</vt:lpstr>
      <vt:lpstr>Tahapan Pelaksanaan Audit Yang Telah Dipelajari (so far)</vt:lpstr>
      <vt:lpstr>Praktik</vt:lpstr>
      <vt:lpstr>Laporan Keuangan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Konsep dan Peran SI &amp; TI</dc:title>
  <dc:creator>Teuku Raja Irfan Radarma</dc:creator>
  <cp:lastModifiedBy>Teuku Raja Irfan Radarma</cp:lastModifiedBy>
  <cp:revision>53</cp:revision>
  <dcterms:created xsi:type="dcterms:W3CDTF">2023-09-18T04:21:25Z</dcterms:created>
  <dcterms:modified xsi:type="dcterms:W3CDTF">2024-04-29T10:30:45Z</dcterms:modified>
</cp:coreProperties>
</file>

<file path=docProps/thumbnail.jpeg>
</file>